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63" r:id="rId5"/>
    <p:sldId id="264" r:id="rId6"/>
    <p:sldId id="275" r:id="rId7"/>
    <p:sldId id="292" r:id="rId8"/>
    <p:sldId id="299" r:id="rId9"/>
    <p:sldId id="301" r:id="rId10"/>
    <p:sldId id="302" r:id="rId11"/>
    <p:sldId id="298" r:id="rId12"/>
    <p:sldId id="280" r:id="rId13"/>
    <p:sldId id="288" r:id="rId14"/>
    <p:sldId id="265" r:id="rId15"/>
    <p:sldId id="308" r:id="rId16"/>
    <p:sldId id="293" r:id="rId17"/>
    <p:sldId id="282" r:id="rId18"/>
    <p:sldId id="266" r:id="rId19"/>
    <p:sldId id="283" r:id="rId20"/>
    <p:sldId id="290" r:id="rId21"/>
    <p:sldId id="269" r:id="rId22"/>
    <p:sldId id="291" r:id="rId23"/>
    <p:sldId id="268" r:id="rId24"/>
    <p:sldId id="278" r:id="rId25"/>
    <p:sldId id="271" r:id="rId26"/>
    <p:sldId id="272" r:id="rId27"/>
    <p:sldId id="273" r:id="rId28"/>
    <p:sldId id="30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EF"/>
    <a:srgbClr val="CFD1D3"/>
    <a:srgbClr val="DECCB2"/>
    <a:srgbClr val="CC87AF"/>
    <a:srgbClr val="7BBBD0"/>
    <a:srgbClr val="EEB503"/>
    <a:srgbClr val="7BB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D76ADA-B4ED-4E93-9B3A-7889714C5D59}" v="495" dt="2021-08-16T17:22:37.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0" autoAdjust="0"/>
    <p:restoredTop sz="80259" autoAdjust="0"/>
  </p:normalViewPr>
  <p:slideViewPr>
    <p:cSldViewPr snapToGrid="0">
      <p:cViewPr varScale="1">
        <p:scale>
          <a:sx n="91" d="100"/>
          <a:sy n="91" d="100"/>
        </p:scale>
        <p:origin x="1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Leftwich (BIO - Staff)" userId="40797191-1911-4e2c-aad9-bb71c68c9eef" providerId="ADAL" clId="{1240CBBD-96EA-4858-83A3-3F85364A68AC}"/>
    <pc:docChg chg="undo redo custSel addSld delSld modSld sldOrd">
      <pc:chgData name="Philip Leftwich (BIO - Staff)" userId="40797191-1911-4e2c-aad9-bb71c68c9eef" providerId="ADAL" clId="{1240CBBD-96EA-4858-83A3-3F85364A68AC}" dt="2021-08-10T15:24:12.947" v="11260"/>
      <pc:docMkLst>
        <pc:docMk/>
      </pc:docMkLst>
      <pc:sldChg chg="del">
        <pc:chgData name="Philip Leftwich (BIO - Staff)" userId="40797191-1911-4e2c-aad9-bb71c68c9eef" providerId="ADAL" clId="{1240CBBD-96EA-4858-83A3-3F85364A68AC}" dt="2021-08-10T10:35:28.551" v="3945" actId="47"/>
        <pc:sldMkLst>
          <pc:docMk/>
          <pc:sldMk cId="603853285" sldId="256"/>
        </pc:sldMkLst>
      </pc:sldChg>
      <pc:sldChg chg="del">
        <pc:chgData name="Philip Leftwich (BIO - Staff)" userId="40797191-1911-4e2c-aad9-bb71c68c9eef" providerId="ADAL" clId="{1240CBBD-96EA-4858-83A3-3F85364A68AC}" dt="2021-08-06T14:36:25.512" v="603" actId="47"/>
        <pc:sldMkLst>
          <pc:docMk/>
          <pc:sldMk cId="1385732700" sldId="257"/>
        </pc:sldMkLst>
      </pc:sldChg>
      <pc:sldChg chg="modSp del mod">
        <pc:chgData name="Philip Leftwich (BIO - Staff)" userId="40797191-1911-4e2c-aad9-bb71c68c9eef" providerId="ADAL" clId="{1240CBBD-96EA-4858-83A3-3F85364A68AC}" dt="2021-08-10T10:35:29.090" v="3946" actId="47"/>
        <pc:sldMkLst>
          <pc:docMk/>
          <pc:sldMk cId="1126395115" sldId="258"/>
        </pc:sldMkLst>
        <pc:spChg chg="mod">
          <ac:chgData name="Philip Leftwich (BIO - Staff)" userId="40797191-1911-4e2c-aad9-bb71c68c9eef" providerId="ADAL" clId="{1240CBBD-96EA-4858-83A3-3F85364A68AC}" dt="2021-08-06T14:56:54.634" v="644" actId="20577"/>
          <ac:spMkLst>
            <pc:docMk/>
            <pc:sldMk cId="1126395115" sldId="258"/>
            <ac:spMk id="3" creationId="{0A270A79-4836-41A4-A2B9-9124751B1889}"/>
          </ac:spMkLst>
        </pc:spChg>
      </pc:sldChg>
      <pc:sldChg chg="del">
        <pc:chgData name="Philip Leftwich (BIO - Staff)" userId="40797191-1911-4e2c-aad9-bb71c68c9eef" providerId="ADAL" clId="{1240CBBD-96EA-4858-83A3-3F85364A68AC}" dt="2021-08-10T10:35:29.576" v="3947" actId="47"/>
        <pc:sldMkLst>
          <pc:docMk/>
          <pc:sldMk cId="1006795292" sldId="259"/>
        </pc:sldMkLst>
      </pc:sldChg>
      <pc:sldChg chg="del">
        <pc:chgData name="Philip Leftwich (BIO - Staff)" userId="40797191-1911-4e2c-aad9-bb71c68c9eef" providerId="ADAL" clId="{1240CBBD-96EA-4858-83A3-3F85364A68AC}" dt="2021-08-10T10:35:30.101" v="3948" actId="47"/>
        <pc:sldMkLst>
          <pc:docMk/>
          <pc:sldMk cId="603019882" sldId="260"/>
        </pc:sldMkLst>
      </pc:sldChg>
      <pc:sldChg chg="del">
        <pc:chgData name="Philip Leftwich (BIO - Staff)" userId="40797191-1911-4e2c-aad9-bb71c68c9eef" providerId="ADAL" clId="{1240CBBD-96EA-4858-83A3-3F85364A68AC}" dt="2021-08-10T10:35:30.641" v="3949" actId="47"/>
        <pc:sldMkLst>
          <pc:docMk/>
          <pc:sldMk cId="3476169651" sldId="261"/>
        </pc:sldMkLst>
      </pc:sldChg>
      <pc:sldChg chg="del">
        <pc:chgData name="Philip Leftwich (BIO - Staff)" userId="40797191-1911-4e2c-aad9-bb71c68c9eef" providerId="ADAL" clId="{1240CBBD-96EA-4858-83A3-3F85364A68AC}" dt="2021-08-10T10:35:31.309" v="3950" actId="47"/>
        <pc:sldMkLst>
          <pc:docMk/>
          <pc:sldMk cId="2304744221" sldId="262"/>
        </pc:sldMkLst>
      </pc:sldChg>
      <pc:sldChg chg="addSp delSp modSp mod ord modAnim modNotesTx">
        <pc:chgData name="Philip Leftwich (BIO - Staff)" userId="40797191-1911-4e2c-aad9-bb71c68c9eef" providerId="ADAL" clId="{1240CBBD-96EA-4858-83A3-3F85364A68AC}" dt="2021-08-10T14:17:34.452" v="10947" actId="1076"/>
        <pc:sldMkLst>
          <pc:docMk/>
          <pc:sldMk cId="3821818240" sldId="263"/>
        </pc:sldMkLst>
        <pc:spChg chg="mod">
          <ac:chgData name="Philip Leftwich (BIO - Staff)" userId="40797191-1911-4e2c-aad9-bb71c68c9eef" providerId="ADAL" clId="{1240CBBD-96EA-4858-83A3-3F85364A68AC}" dt="2021-08-10T14:16:42.042" v="10942" actId="1076"/>
          <ac:spMkLst>
            <pc:docMk/>
            <pc:sldMk cId="3821818240" sldId="263"/>
            <ac:spMk id="2" creationId="{7B4F24F0-2C00-4BAD-B853-FC0471AA4F03}"/>
          </ac:spMkLst>
        </pc:spChg>
        <pc:spChg chg="add del mod ord">
          <ac:chgData name="Philip Leftwich (BIO - Staff)" userId="40797191-1911-4e2c-aad9-bb71c68c9eef" providerId="ADAL" clId="{1240CBBD-96EA-4858-83A3-3F85364A68AC}" dt="2021-08-10T14:16:45.092" v="10943" actId="478"/>
          <ac:spMkLst>
            <pc:docMk/>
            <pc:sldMk cId="3821818240" sldId="263"/>
            <ac:spMk id="4" creationId="{DC17A7EB-81E6-4825-B8C1-A9162F65FC61}"/>
          </ac:spMkLst>
        </pc:spChg>
        <pc:spChg chg="mod">
          <ac:chgData name="Philip Leftwich (BIO - Staff)" userId="40797191-1911-4e2c-aad9-bb71c68c9eef" providerId="ADAL" clId="{1240CBBD-96EA-4858-83A3-3F85364A68AC}" dt="2021-08-10T14:17:31.388" v="10946" actId="14100"/>
          <ac:spMkLst>
            <pc:docMk/>
            <pc:sldMk cId="3821818240" sldId="263"/>
            <ac:spMk id="29" creationId="{EAC03B96-AD5B-4ECE-BAC1-71913B45173D}"/>
          </ac:spMkLst>
        </pc:spChg>
        <pc:spChg chg="mod">
          <ac:chgData name="Philip Leftwich (BIO - Staff)" userId="40797191-1911-4e2c-aad9-bb71c68c9eef" providerId="ADAL" clId="{1240CBBD-96EA-4858-83A3-3F85364A68AC}" dt="2021-08-10T14:17:34.452" v="10947" actId="1076"/>
          <ac:spMkLst>
            <pc:docMk/>
            <pc:sldMk cId="3821818240" sldId="263"/>
            <ac:spMk id="32" creationId="{2445F0C3-295C-4C1A-84CA-2AADD0AD8896}"/>
          </ac:spMkLst>
        </pc:spChg>
        <pc:grpChg chg="mod">
          <ac:chgData name="Philip Leftwich (BIO - Staff)" userId="40797191-1911-4e2c-aad9-bb71c68c9eef" providerId="ADAL" clId="{1240CBBD-96EA-4858-83A3-3F85364A68AC}" dt="2021-08-10T14:16:42.042" v="10942" actId="1076"/>
          <ac:grpSpMkLst>
            <pc:docMk/>
            <pc:sldMk cId="3821818240" sldId="263"/>
            <ac:grpSpMk id="8" creationId="{305CA97C-0EF1-46B7-AAAF-B582B5C8C898}"/>
          </ac:grpSpMkLst>
        </pc:grpChg>
        <pc:picChg chg="del mod">
          <ac:chgData name="Philip Leftwich (BIO - Staff)" userId="40797191-1911-4e2c-aad9-bb71c68c9eef" providerId="ADAL" clId="{1240CBBD-96EA-4858-83A3-3F85364A68AC}" dt="2021-08-10T14:15:33.759" v="10939" actId="478"/>
          <ac:picMkLst>
            <pc:docMk/>
            <pc:sldMk cId="3821818240" sldId="263"/>
            <ac:picMk id="31" creationId="{963CEF3F-9AE2-451F-A16F-0803EF1C1722}"/>
          </ac:picMkLst>
        </pc:picChg>
      </pc:sldChg>
      <pc:sldChg chg="addSp delSp modSp mod ord modAnim modNotesTx">
        <pc:chgData name="Philip Leftwich (BIO - Staff)" userId="40797191-1911-4e2c-aad9-bb71c68c9eef" providerId="ADAL" clId="{1240CBBD-96EA-4858-83A3-3F85364A68AC}" dt="2021-08-10T13:22:52.078" v="10225" actId="20577"/>
        <pc:sldMkLst>
          <pc:docMk/>
          <pc:sldMk cId="849167391" sldId="264"/>
        </pc:sldMkLst>
        <pc:spChg chg="add mod">
          <ac:chgData name="Philip Leftwich (BIO - Staff)" userId="40797191-1911-4e2c-aad9-bb71c68c9eef" providerId="ADAL" clId="{1240CBBD-96EA-4858-83A3-3F85364A68AC}" dt="2021-08-06T13:18:51.249" v="49" actId="20577"/>
          <ac:spMkLst>
            <pc:docMk/>
            <pc:sldMk cId="849167391" sldId="264"/>
            <ac:spMk id="2" creationId="{B5225942-1D6D-4F1C-BD8A-8DE4CC2D3562}"/>
          </ac:spMkLst>
        </pc:spChg>
        <pc:spChg chg="add del mod">
          <ac:chgData name="Philip Leftwich (BIO - Staff)" userId="40797191-1911-4e2c-aad9-bb71c68c9eef" providerId="ADAL" clId="{1240CBBD-96EA-4858-83A3-3F85364A68AC}" dt="2021-08-10T11:53:02.789" v="4079" actId="767"/>
          <ac:spMkLst>
            <pc:docMk/>
            <pc:sldMk cId="849167391" sldId="264"/>
            <ac:spMk id="4" creationId="{0B70AA98-B334-45B9-B26D-A2CA815ED0C4}"/>
          </ac:spMkLst>
        </pc:spChg>
        <pc:spChg chg="mod">
          <ac:chgData name="Philip Leftwich (BIO - Staff)" userId="40797191-1911-4e2c-aad9-bb71c68c9eef" providerId="ADAL" clId="{1240CBBD-96EA-4858-83A3-3F85364A68AC}" dt="2021-08-06T13:19:15.060" v="51" actId="1076"/>
          <ac:spMkLst>
            <pc:docMk/>
            <pc:sldMk cId="849167391" sldId="264"/>
            <ac:spMk id="5" creationId="{992D74E3-CB22-439A-B4A1-7F626F840A2A}"/>
          </ac:spMkLst>
        </pc:spChg>
        <pc:spChg chg="mod">
          <ac:chgData name="Philip Leftwich (BIO - Staff)" userId="40797191-1911-4e2c-aad9-bb71c68c9eef" providerId="ADAL" clId="{1240CBBD-96EA-4858-83A3-3F85364A68AC}" dt="2021-08-10T11:50:08.859" v="4027" actId="1076"/>
          <ac:spMkLst>
            <pc:docMk/>
            <pc:sldMk cId="849167391" sldId="264"/>
            <ac:spMk id="6" creationId="{03CDD928-D07C-47A6-9DE7-0D25D044D24C}"/>
          </ac:spMkLst>
        </pc:spChg>
        <pc:spChg chg="mod">
          <ac:chgData name="Philip Leftwich (BIO - Staff)" userId="40797191-1911-4e2c-aad9-bb71c68c9eef" providerId="ADAL" clId="{1240CBBD-96EA-4858-83A3-3F85364A68AC}" dt="2021-08-10T11:50:04.616" v="4026" actId="20577"/>
          <ac:spMkLst>
            <pc:docMk/>
            <pc:sldMk cId="849167391" sldId="264"/>
            <ac:spMk id="10" creationId="{94953856-BD82-496D-A004-0536EAB8238F}"/>
          </ac:spMkLst>
        </pc:spChg>
        <pc:spChg chg="mod">
          <ac:chgData name="Philip Leftwich (BIO - Staff)" userId="40797191-1911-4e2c-aad9-bb71c68c9eef" providerId="ADAL" clId="{1240CBBD-96EA-4858-83A3-3F85364A68AC}" dt="2021-08-10T11:50:50.140" v="4067" actId="20577"/>
          <ac:spMkLst>
            <pc:docMk/>
            <pc:sldMk cId="849167391" sldId="264"/>
            <ac:spMk id="14" creationId="{550F399E-DA8E-4E65-86BF-0FB333056899}"/>
          </ac:spMkLst>
        </pc:spChg>
        <pc:spChg chg="del mod">
          <ac:chgData name="Philip Leftwich (BIO - Staff)" userId="40797191-1911-4e2c-aad9-bb71c68c9eef" providerId="ADAL" clId="{1240CBBD-96EA-4858-83A3-3F85364A68AC}" dt="2021-08-10T11:49:50.586" v="4015" actId="478"/>
          <ac:spMkLst>
            <pc:docMk/>
            <pc:sldMk cId="849167391" sldId="264"/>
            <ac:spMk id="15" creationId="{171B6E61-109E-40E9-B413-8E4C8F11DBBC}"/>
          </ac:spMkLst>
        </pc:spChg>
        <pc:spChg chg="mod">
          <ac:chgData name="Philip Leftwich (BIO - Staff)" userId="40797191-1911-4e2c-aad9-bb71c68c9eef" providerId="ADAL" clId="{1240CBBD-96EA-4858-83A3-3F85364A68AC}" dt="2021-08-10T11:50:55.820" v="4068" actId="1076"/>
          <ac:spMkLst>
            <pc:docMk/>
            <pc:sldMk cId="849167391" sldId="264"/>
            <ac:spMk id="17" creationId="{5EF7D062-CE09-4ED3-99F6-26A6233A7740}"/>
          </ac:spMkLst>
        </pc:spChg>
        <pc:spChg chg="add mod">
          <ac:chgData name="Philip Leftwich (BIO - Staff)" userId="40797191-1911-4e2c-aad9-bb71c68c9eef" providerId="ADAL" clId="{1240CBBD-96EA-4858-83A3-3F85364A68AC}" dt="2021-08-10T11:53:23.024" v="4085" actId="1076"/>
          <ac:spMkLst>
            <pc:docMk/>
            <pc:sldMk cId="849167391" sldId="264"/>
            <ac:spMk id="19" creationId="{0F9E1D2F-A81B-4B02-A5D8-1B797DC58476}"/>
          </ac:spMkLst>
        </pc:spChg>
        <pc:spChg chg="add mod">
          <ac:chgData name="Philip Leftwich (BIO - Staff)" userId="40797191-1911-4e2c-aad9-bb71c68c9eef" providerId="ADAL" clId="{1240CBBD-96EA-4858-83A3-3F85364A68AC}" dt="2021-08-10T11:53:23.024" v="4085" actId="1076"/>
          <ac:spMkLst>
            <pc:docMk/>
            <pc:sldMk cId="849167391" sldId="264"/>
            <ac:spMk id="21" creationId="{75697CA4-B634-4B48-963F-3DB9FC1EEA60}"/>
          </ac:spMkLst>
        </pc:spChg>
        <pc:grpChg chg="mod">
          <ac:chgData name="Philip Leftwich (BIO - Staff)" userId="40797191-1911-4e2c-aad9-bb71c68c9eef" providerId="ADAL" clId="{1240CBBD-96EA-4858-83A3-3F85364A68AC}" dt="2021-08-10T11:50:08.859" v="4027" actId="1076"/>
          <ac:grpSpMkLst>
            <pc:docMk/>
            <pc:sldMk cId="849167391" sldId="264"/>
            <ac:grpSpMk id="8" creationId="{2F2BF159-EF2C-4F88-989B-9BEE20C1AE60}"/>
          </ac:grpSpMkLst>
        </pc:grpChg>
        <pc:grpChg chg="mod">
          <ac:chgData name="Philip Leftwich (BIO - Staff)" userId="40797191-1911-4e2c-aad9-bb71c68c9eef" providerId="ADAL" clId="{1240CBBD-96EA-4858-83A3-3F85364A68AC}" dt="2021-08-10T11:53:30.960" v="4087" actId="1076"/>
          <ac:grpSpMkLst>
            <pc:docMk/>
            <pc:sldMk cId="849167391" sldId="264"/>
            <ac:grpSpMk id="12" creationId="{4105683E-981C-4FEB-8B8B-C5A13F1DDBC6}"/>
          </ac:grpSpMkLst>
        </pc:grpChg>
        <pc:picChg chg="mod">
          <ac:chgData name="Philip Leftwich (BIO - Staff)" userId="40797191-1911-4e2c-aad9-bb71c68c9eef" providerId="ADAL" clId="{1240CBBD-96EA-4858-83A3-3F85364A68AC}" dt="2021-08-06T13:19:15.060" v="51" actId="1076"/>
          <ac:picMkLst>
            <pc:docMk/>
            <pc:sldMk cId="849167391" sldId="264"/>
            <ac:picMk id="1026" creationId="{8F7894AB-6B4A-4CDB-9A88-987F571A0D50}"/>
          </ac:picMkLst>
        </pc:picChg>
      </pc:sldChg>
      <pc:sldChg chg="addSp modSp mod ord setBg modNotesTx">
        <pc:chgData name="Philip Leftwich (BIO - Staff)" userId="40797191-1911-4e2c-aad9-bb71c68c9eef" providerId="ADAL" clId="{1240CBBD-96EA-4858-83A3-3F85364A68AC}" dt="2021-08-10T13:53:35.768" v="10827" actId="20577"/>
        <pc:sldMkLst>
          <pc:docMk/>
          <pc:sldMk cId="2909657940" sldId="265"/>
        </pc:sldMkLst>
        <pc:spChg chg="mod">
          <ac:chgData name="Philip Leftwich (BIO - Staff)" userId="40797191-1911-4e2c-aad9-bb71c68c9eef" providerId="ADAL" clId="{1240CBBD-96EA-4858-83A3-3F85364A68AC}" dt="2021-08-08T08:17:27.975" v="802" actId="1076"/>
          <ac:spMkLst>
            <pc:docMk/>
            <pc:sldMk cId="2909657940" sldId="265"/>
            <ac:spMk id="3" creationId="{A66A61C9-47AA-4BBA-A954-0C1B264942AB}"/>
          </ac:spMkLst>
        </pc:spChg>
        <pc:spChg chg="add mod">
          <ac:chgData name="Philip Leftwich (BIO - Staff)" userId="40797191-1911-4e2c-aad9-bb71c68c9eef" providerId="ADAL" clId="{1240CBBD-96EA-4858-83A3-3F85364A68AC}" dt="2021-08-08T08:46:00.616" v="926" actId="1076"/>
          <ac:spMkLst>
            <pc:docMk/>
            <pc:sldMk cId="2909657940" sldId="265"/>
            <ac:spMk id="24" creationId="{C5B166E9-BB9D-4739-A3D6-2022115BD968}"/>
          </ac:spMkLst>
        </pc:spChg>
      </pc:sldChg>
      <pc:sldChg chg="addSp delSp modSp mod ord modAnim modNotesTx">
        <pc:chgData name="Philip Leftwich (BIO - Staff)" userId="40797191-1911-4e2c-aad9-bb71c68c9eef" providerId="ADAL" clId="{1240CBBD-96EA-4858-83A3-3F85364A68AC}" dt="2021-08-10T12:46:37.699" v="7388" actId="20577"/>
        <pc:sldMkLst>
          <pc:docMk/>
          <pc:sldMk cId="1652542361" sldId="266"/>
        </pc:sldMkLst>
        <pc:spChg chg="del mod">
          <ac:chgData name="Philip Leftwich (BIO - Staff)" userId="40797191-1911-4e2c-aad9-bb71c68c9eef" providerId="ADAL" clId="{1240CBBD-96EA-4858-83A3-3F85364A68AC}" dt="2021-08-09T15:54:43.084" v="3588" actId="478"/>
          <ac:spMkLst>
            <pc:docMk/>
            <pc:sldMk cId="1652542361" sldId="266"/>
            <ac:spMk id="2" creationId="{913456CF-1053-4B30-B8BC-AB08E880EAE6}"/>
          </ac:spMkLst>
        </pc:spChg>
        <pc:spChg chg="del">
          <ac:chgData name="Philip Leftwich (BIO - Staff)" userId="40797191-1911-4e2c-aad9-bb71c68c9eef" providerId="ADAL" clId="{1240CBBD-96EA-4858-83A3-3F85364A68AC}" dt="2021-08-06T13:54:56.952" v="303" actId="478"/>
          <ac:spMkLst>
            <pc:docMk/>
            <pc:sldMk cId="1652542361" sldId="266"/>
            <ac:spMk id="3" creationId="{619272E3-8649-46E5-B182-2CF1D0BD24D9}"/>
          </ac:spMkLst>
        </pc:spChg>
        <pc:spChg chg="add del">
          <ac:chgData name="Philip Leftwich (BIO - Staff)" userId="40797191-1911-4e2c-aad9-bb71c68c9eef" providerId="ADAL" clId="{1240CBBD-96EA-4858-83A3-3F85364A68AC}" dt="2021-08-06T13:59:01.792" v="317" actId="478"/>
          <ac:spMkLst>
            <pc:docMk/>
            <pc:sldMk cId="1652542361" sldId="266"/>
            <ac:spMk id="12" creationId="{5469DA2B-A589-48FE-B0FF-39079F70286B}"/>
          </ac:spMkLst>
        </pc:spChg>
        <pc:spChg chg="add mod">
          <ac:chgData name="Philip Leftwich (BIO - Staff)" userId="40797191-1911-4e2c-aad9-bb71c68c9eef" providerId="ADAL" clId="{1240CBBD-96EA-4858-83A3-3F85364A68AC}" dt="2021-08-06T14:00:18.457" v="336" actId="1076"/>
          <ac:spMkLst>
            <pc:docMk/>
            <pc:sldMk cId="1652542361" sldId="266"/>
            <ac:spMk id="13" creationId="{A63C8BD5-065C-41A6-9ADE-EAB4A42BD1C7}"/>
          </ac:spMkLst>
        </pc:spChg>
        <pc:spChg chg="del mod">
          <ac:chgData name="Philip Leftwich (BIO - Staff)" userId="40797191-1911-4e2c-aad9-bb71c68c9eef" providerId="ADAL" clId="{1240CBBD-96EA-4858-83A3-3F85364A68AC}" dt="2021-08-06T14:02:22.182" v="360" actId="478"/>
          <ac:spMkLst>
            <pc:docMk/>
            <pc:sldMk cId="1652542361" sldId="266"/>
            <ac:spMk id="34" creationId="{3ABA6D92-E32E-4C33-B70A-91BE1A0010C4}"/>
          </ac:spMkLst>
        </pc:spChg>
        <pc:spChg chg="del mod">
          <ac:chgData name="Philip Leftwich (BIO - Staff)" userId="40797191-1911-4e2c-aad9-bb71c68c9eef" providerId="ADAL" clId="{1240CBBD-96EA-4858-83A3-3F85364A68AC}" dt="2021-08-06T14:02:24.199" v="361" actId="478"/>
          <ac:spMkLst>
            <pc:docMk/>
            <pc:sldMk cId="1652542361" sldId="266"/>
            <ac:spMk id="35" creationId="{A4BD0BED-AFBE-4F81-9B26-2E099FF4E44C}"/>
          </ac:spMkLst>
        </pc:spChg>
        <pc:spChg chg="del mod">
          <ac:chgData name="Philip Leftwich (BIO - Staff)" userId="40797191-1911-4e2c-aad9-bb71c68c9eef" providerId="ADAL" clId="{1240CBBD-96EA-4858-83A3-3F85364A68AC}" dt="2021-08-06T14:02:16.207" v="358" actId="478"/>
          <ac:spMkLst>
            <pc:docMk/>
            <pc:sldMk cId="1652542361" sldId="266"/>
            <ac:spMk id="36" creationId="{27F32B1C-48D4-435B-9627-C4EC1F09990C}"/>
          </ac:spMkLst>
        </pc:spChg>
        <pc:spChg chg="del mod">
          <ac:chgData name="Philip Leftwich (BIO - Staff)" userId="40797191-1911-4e2c-aad9-bb71c68c9eef" providerId="ADAL" clId="{1240CBBD-96EA-4858-83A3-3F85364A68AC}" dt="2021-08-06T14:02:18.958" v="359" actId="478"/>
          <ac:spMkLst>
            <pc:docMk/>
            <pc:sldMk cId="1652542361" sldId="266"/>
            <ac:spMk id="37" creationId="{49379CE7-861A-4D50-8BF0-6C6C978B5131}"/>
          </ac:spMkLst>
        </pc:spChg>
        <pc:spChg chg="add mod topLvl">
          <ac:chgData name="Philip Leftwich (BIO - Staff)" userId="40797191-1911-4e2c-aad9-bb71c68c9eef" providerId="ADAL" clId="{1240CBBD-96EA-4858-83A3-3F85364A68AC}" dt="2021-08-06T14:10:03.946" v="445" actId="164"/>
          <ac:spMkLst>
            <pc:docMk/>
            <pc:sldMk cId="1652542361" sldId="266"/>
            <ac:spMk id="38" creationId="{A91179A4-9045-4A73-B773-F96992A73851}"/>
          </ac:spMkLst>
        </pc:spChg>
        <pc:spChg chg="add mod">
          <ac:chgData name="Philip Leftwich (BIO - Staff)" userId="40797191-1911-4e2c-aad9-bb71c68c9eef" providerId="ADAL" clId="{1240CBBD-96EA-4858-83A3-3F85364A68AC}" dt="2021-08-06T14:07:38.625" v="416" actId="164"/>
          <ac:spMkLst>
            <pc:docMk/>
            <pc:sldMk cId="1652542361" sldId="266"/>
            <ac:spMk id="54" creationId="{40443B08-9391-4C72-98C1-3FB0C55ED318}"/>
          </ac:spMkLst>
        </pc:spChg>
        <pc:spChg chg="add mod ord">
          <ac:chgData name="Philip Leftwich (BIO - Staff)" userId="40797191-1911-4e2c-aad9-bb71c68c9eef" providerId="ADAL" clId="{1240CBBD-96EA-4858-83A3-3F85364A68AC}" dt="2021-08-06T14:27:12.931" v="455" actId="164"/>
          <ac:spMkLst>
            <pc:docMk/>
            <pc:sldMk cId="1652542361" sldId="266"/>
            <ac:spMk id="55" creationId="{6F305008-EB2A-4F2E-A968-25B1CF5F7787}"/>
          </ac:spMkLst>
        </pc:spChg>
        <pc:spChg chg="add mod ord topLvl">
          <ac:chgData name="Philip Leftwich (BIO - Staff)" userId="40797191-1911-4e2c-aad9-bb71c68c9eef" providerId="ADAL" clId="{1240CBBD-96EA-4858-83A3-3F85364A68AC}" dt="2021-08-06T14:10:27.446" v="450" actId="164"/>
          <ac:spMkLst>
            <pc:docMk/>
            <pc:sldMk cId="1652542361" sldId="266"/>
            <ac:spMk id="56" creationId="{2A8143DA-6CF6-45C0-86E9-411245D302B3}"/>
          </ac:spMkLst>
        </pc:spChg>
        <pc:spChg chg="add mod ord">
          <ac:chgData name="Philip Leftwich (BIO - Staff)" userId="40797191-1911-4e2c-aad9-bb71c68c9eef" providerId="ADAL" clId="{1240CBBD-96EA-4858-83A3-3F85364A68AC}" dt="2021-08-06T14:54:42.941" v="613" actId="692"/>
          <ac:spMkLst>
            <pc:docMk/>
            <pc:sldMk cId="1652542361" sldId="266"/>
            <ac:spMk id="57" creationId="{60A6D417-7F7F-4216-8743-12C6F893C4C6}"/>
          </ac:spMkLst>
        </pc:spChg>
        <pc:spChg chg="add mod">
          <ac:chgData name="Philip Leftwich (BIO - Staff)" userId="40797191-1911-4e2c-aad9-bb71c68c9eef" providerId="ADAL" clId="{1240CBBD-96EA-4858-83A3-3F85364A68AC}" dt="2021-08-06T14:55:07.598" v="615" actId="692"/>
          <ac:spMkLst>
            <pc:docMk/>
            <pc:sldMk cId="1652542361" sldId="266"/>
            <ac:spMk id="59" creationId="{B290015A-2ED5-49E2-AC64-9D2A9230422D}"/>
          </ac:spMkLst>
        </pc:spChg>
        <pc:spChg chg="add del mod">
          <ac:chgData name="Philip Leftwich (BIO - Staff)" userId="40797191-1911-4e2c-aad9-bb71c68c9eef" providerId="ADAL" clId="{1240CBBD-96EA-4858-83A3-3F85364A68AC}" dt="2021-08-09T15:54:45.348" v="3589" actId="478"/>
          <ac:spMkLst>
            <pc:docMk/>
            <pc:sldMk cId="1652542361" sldId="266"/>
            <ac:spMk id="68" creationId="{46A896A4-8088-437F-A4C1-2ED8AE2471A9}"/>
          </ac:spMkLst>
        </pc:spChg>
        <pc:grpChg chg="add mod">
          <ac:chgData name="Philip Leftwich (BIO - Staff)" userId="40797191-1911-4e2c-aad9-bb71c68c9eef" providerId="ADAL" clId="{1240CBBD-96EA-4858-83A3-3F85364A68AC}" dt="2021-08-10T10:04:25.705" v="3805" actId="164"/>
          <ac:grpSpMkLst>
            <pc:docMk/>
            <pc:sldMk cId="1652542361" sldId="266"/>
            <ac:grpSpMk id="2" creationId="{0BFE88C6-E73A-456D-B7D7-E95835B2CFA4}"/>
          </ac:grpSpMkLst>
        </pc:grpChg>
        <pc:grpChg chg="add mod">
          <ac:chgData name="Philip Leftwich (BIO - Staff)" userId="40797191-1911-4e2c-aad9-bb71c68c9eef" providerId="ADAL" clId="{1240CBBD-96EA-4858-83A3-3F85364A68AC}" dt="2021-08-10T10:04:30.578" v="3806" actId="164"/>
          <ac:grpSpMkLst>
            <pc:docMk/>
            <pc:sldMk cId="1652542361" sldId="266"/>
            <ac:grpSpMk id="3" creationId="{6B51BF8D-B8AF-400C-A363-FA0563895754}"/>
          </ac:grpSpMkLst>
        </pc:grpChg>
        <pc:grpChg chg="add mod">
          <ac:chgData name="Philip Leftwich (BIO - Staff)" userId="40797191-1911-4e2c-aad9-bb71c68c9eef" providerId="ADAL" clId="{1240CBBD-96EA-4858-83A3-3F85364A68AC}" dt="2021-08-06T14:30:10.296" v="470" actId="14100"/>
          <ac:grpSpMkLst>
            <pc:docMk/>
            <pc:sldMk cId="1652542361" sldId="266"/>
            <ac:grpSpMk id="17" creationId="{78841A64-0CCF-42F3-AD3A-D269A0FEB4DE}"/>
          </ac:grpSpMkLst>
        </pc:grpChg>
        <pc:grpChg chg="add del mod topLvl">
          <ac:chgData name="Philip Leftwich (BIO - Staff)" userId="40797191-1911-4e2c-aad9-bb71c68c9eef" providerId="ADAL" clId="{1240CBBD-96EA-4858-83A3-3F85364A68AC}" dt="2021-08-09T14:11:19.382" v="2938" actId="478"/>
          <ac:grpSpMkLst>
            <pc:docMk/>
            <pc:sldMk cId="1652542361" sldId="266"/>
            <ac:grpSpMk id="19" creationId="{663F9EA9-7DD3-4328-9C42-3A8A82BDDE99}"/>
          </ac:grpSpMkLst>
        </pc:grpChg>
        <pc:grpChg chg="add del mod">
          <ac:chgData name="Philip Leftwich (BIO - Staff)" userId="40797191-1911-4e2c-aad9-bb71c68c9eef" providerId="ADAL" clId="{1240CBBD-96EA-4858-83A3-3F85364A68AC}" dt="2021-08-09T14:10:41.146" v="2920" actId="478"/>
          <ac:grpSpMkLst>
            <pc:docMk/>
            <pc:sldMk cId="1652542361" sldId="266"/>
            <ac:grpSpMk id="39" creationId="{89686BF4-63A8-4B39-9A31-04DBFF4FF889}"/>
          </ac:grpSpMkLst>
        </pc:grpChg>
        <pc:grpChg chg="add mod ord">
          <ac:chgData name="Philip Leftwich (BIO - Staff)" userId="40797191-1911-4e2c-aad9-bb71c68c9eef" providerId="ADAL" clId="{1240CBBD-96EA-4858-83A3-3F85364A68AC}" dt="2021-08-06T14:27:12.931" v="455" actId="164"/>
          <ac:grpSpMkLst>
            <pc:docMk/>
            <pc:sldMk cId="1652542361" sldId="266"/>
            <ac:grpSpMk id="58" creationId="{8D2B6A10-BE88-40B5-B0E7-A5889F358C46}"/>
          </ac:grpSpMkLst>
        </pc:grpChg>
        <pc:grpChg chg="add del mod ord">
          <ac:chgData name="Philip Leftwich (BIO - Staff)" userId="40797191-1911-4e2c-aad9-bb71c68c9eef" providerId="ADAL" clId="{1240CBBD-96EA-4858-83A3-3F85364A68AC}" dt="2021-08-06T14:09:56.556" v="444" actId="165"/>
          <ac:grpSpMkLst>
            <pc:docMk/>
            <pc:sldMk cId="1652542361" sldId="266"/>
            <ac:grpSpMk id="60" creationId="{D1FC2C95-D8B3-41AE-9A3F-9CA477F08954}"/>
          </ac:grpSpMkLst>
        </pc:grpChg>
        <pc:grpChg chg="add mod">
          <ac:chgData name="Philip Leftwich (BIO - Staff)" userId="40797191-1911-4e2c-aad9-bb71c68c9eef" providerId="ADAL" clId="{1240CBBD-96EA-4858-83A3-3F85364A68AC}" dt="2021-08-06T14:10:27.446" v="450" actId="164"/>
          <ac:grpSpMkLst>
            <pc:docMk/>
            <pc:sldMk cId="1652542361" sldId="266"/>
            <ac:grpSpMk id="61" creationId="{0818BBEB-4B14-4951-9DEC-C5F872FA1CA9}"/>
          </ac:grpSpMkLst>
        </pc:grpChg>
        <pc:grpChg chg="add mod">
          <ac:chgData name="Philip Leftwich (BIO - Staff)" userId="40797191-1911-4e2c-aad9-bb71c68c9eef" providerId="ADAL" clId="{1240CBBD-96EA-4858-83A3-3F85364A68AC}" dt="2021-08-10T10:04:30.578" v="3806" actId="164"/>
          <ac:grpSpMkLst>
            <pc:docMk/>
            <pc:sldMk cId="1652542361" sldId="266"/>
            <ac:grpSpMk id="62" creationId="{B21F39EC-372A-4CD9-B9A9-4DA6902E8B85}"/>
          </ac:grpSpMkLst>
        </pc:grpChg>
        <pc:grpChg chg="add mod">
          <ac:chgData name="Philip Leftwich (BIO - Staff)" userId="40797191-1911-4e2c-aad9-bb71c68c9eef" providerId="ADAL" clId="{1240CBBD-96EA-4858-83A3-3F85364A68AC}" dt="2021-08-10T10:04:25.705" v="3805" actId="164"/>
          <ac:grpSpMkLst>
            <pc:docMk/>
            <pc:sldMk cId="1652542361" sldId="266"/>
            <ac:grpSpMk id="63" creationId="{FE880F21-507D-4EBA-A7FC-7311714A0E8D}"/>
          </ac:grpSpMkLst>
        </pc:grpChg>
        <pc:picChg chg="add mod">
          <ac:chgData name="Philip Leftwich (BIO - Staff)" userId="40797191-1911-4e2c-aad9-bb71c68c9eef" providerId="ADAL" clId="{1240CBBD-96EA-4858-83A3-3F85364A68AC}" dt="2021-08-06T14:30:05.656" v="469" actId="1076"/>
          <ac:picMkLst>
            <pc:docMk/>
            <pc:sldMk cId="1652542361" sldId="266"/>
            <ac:picMk id="5" creationId="{BDD80A9C-8B08-417F-9CE5-5EB89B4AE8C9}"/>
          </ac:picMkLst>
        </pc:picChg>
        <pc:picChg chg="add mod">
          <ac:chgData name="Philip Leftwich (BIO - Staff)" userId="40797191-1911-4e2c-aad9-bb71c68c9eef" providerId="ADAL" clId="{1240CBBD-96EA-4858-83A3-3F85364A68AC}" dt="2021-08-06T14:27:23.787" v="458" actId="1076"/>
          <ac:picMkLst>
            <pc:docMk/>
            <pc:sldMk cId="1652542361" sldId="266"/>
            <ac:picMk id="7" creationId="{F1D523DE-4B64-48AD-A321-7C4D25CC203C}"/>
          </ac:picMkLst>
        </pc:picChg>
        <pc:picChg chg="add mod">
          <ac:chgData name="Philip Leftwich (BIO - Staff)" userId="40797191-1911-4e2c-aad9-bb71c68c9eef" providerId="ADAL" clId="{1240CBBD-96EA-4858-83A3-3F85364A68AC}" dt="2021-08-06T14:30:01.351" v="468" actId="1076"/>
          <ac:picMkLst>
            <pc:docMk/>
            <pc:sldMk cId="1652542361" sldId="266"/>
            <ac:picMk id="9" creationId="{68A1F85A-354F-41A8-8BB0-DFD0A2F163D0}"/>
          </ac:picMkLst>
        </pc:picChg>
        <pc:picChg chg="add mod">
          <ac:chgData name="Philip Leftwich (BIO - Staff)" userId="40797191-1911-4e2c-aad9-bb71c68c9eef" providerId="ADAL" clId="{1240CBBD-96EA-4858-83A3-3F85364A68AC}" dt="2021-08-06T14:10:33.337" v="451" actId="1076"/>
          <ac:picMkLst>
            <pc:docMk/>
            <pc:sldMk cId="1652542361" sldId="266"/>
            <ac:picMk id="11" creationId="{81F74931-632B-476D-BA41-3A66567796E8}"/>
          </ac:picMkLst>
        </pc:picChg>
        <pc:picChg chg="add mod">
          <ac:chgData name="Philip Leftwich (BIO - Staff)" userId="40797191-1911-4e2c-aad9-bb71c68c9eef" providerId="ADAL" clId="{1240CBBD-96EA-4858-83A3-3F85364A68AC}" dt="2021-08-06T14:30:15.543" v="471" actId="1076"/>
          <ac:picMkLst>
            <pc:docMk/>
            <pc:sldMk cId="1652542361" sldId="266"/>
            <ac:picMk id="18" creationId="{C4939940-DD3F-4876-B7E3-0708A714F79A}"/>
          </ac:picMkLst>
        </pc:picChg>
        <pc:picChg chg="add mod">
          <ac:chgData name="Philip Leftwich (BIO - Staff)" userId="40797191-1911-4e2c-aad9-bb71c68c9eef" providerId="ADAL" clId="{1240CBBD-96EA-4858-83A3-3F85364A68AC}" dt="2021-08-10T10:04:25.705" v="3805" actId="164"/>
          <ac:picMkLst>
            <pc:docMk/>
            <pc:sldMk cId="1652542361" sldId="266"/>
            <ac:picMk id="64" creationId="{8D1C1717-BAA8-440F-A25D-96473D26B19D}"/>
          </ac:picMkLst>
        </pc:picChg>
        <pc:picChg chg="add mod">
          <ac:chgData name="Philip Leftwich (BIO - Staff)" userId="40797191-1911-4e2c-aad9-bb71c68c9eef" providerId="ADAL" clId="{1240CBBD-96EA-4858-83A3-3F85364A68AC}" dt="2021-08-10T10:04:30.578" v="3806" actId="164"/>
          <ac:picMkLst>
            <pc:docMk/>
            <pc:sldMk cId="1652542361" sldId="266"/>
            <ac:picMk id="65" creationId="{286FF037-624B-4EF9-B128-911116BCDAAF}"/>
          </ac:picMkLst>
        </pc:picChg>
        <pc:picChg chg="add del mod">
          <ac:chgData name="Philip Leftwich (BIO - Staff)" userId="40797191-1911-4e2c-aad9-bb71c68c9eef" providerId="ADAL" clId="{1240CBBD-96EA-4858-83A3-3F85364A68AC}" dt="2021-08-09T15:24:46.005" v="3197" actId="21"/>
          <ac:picMkLst>
            <pc:docMk/>
            <pc:sldMk cId="1652542361" sldId="266"/>
            <ac:picMk id="66" creationId="{F8FB7D84-C995-407B-95BD-B9FEA154849F}"/>
          </ac:picMkLst>
        </pc:picChg>
        <pc:cxnChg chg="add mod">
          <ac:chgData name="Philip Leftwich (BIO - Staff)" userId="40797191-1911-4e2c-aad9-bb71c68c9eef" providerId="ADAL" clId="{1240CBBD-96EA-4858-83A3-3F85364A68AC}" dt="2021-08-06T14:00:10.666" v="334" actId="692"/>
          <ac:cxnSpMkLst>
            <pc:docMk/>
            <pc:sldMk cId="1652542361" sldId="266"/>
            <ac:cxnSpMk id="15" creationId="{BAFD3BD3-A2BD-4B4B-95DA-D878C1CCE6E2}"/>
          </ac:cxnSpMkLst>
        </pc:cxnChg>
        <pc:cxnChg chg="add mod">
          <ac:chgData name="Philip Leftwich (BIO - Staff)" userId="40797191-1911-4e2c-aad9-bb71c68c9eef" providerId="ADAL" clId="{1240CBBD-96EA-4858-83A3-3F85364A68AC}" dt="2021-08-06T14:00:10.666" v="334" actId="692"/>
          <ac:cxnSpMkLst>
            <pc:docMk/>
            <pc:sldMk cId="1652542361" sldId="266"/>
            <ac:cxnSpMk id="16" creationId="{F77DC39A-5F22-4AEB-81EC-7F4485B86BC5}"/>
          </ac:cxnSpMkLst>
        </pc:cxnChg>
        <pc:cxnChg chg="del mod">
          <ac:chgData name="Philip Leftwich (BIO - Staff)" userId="40797191-1911-4e2c-aad9-bb71c68c9eef" providerId="ADAL" clId="{1240CBBD-96EA-4858-83A3-3F85364A68AC}" dt="2021-08-09T14:11:19.382" v="2938" actId="478"/>
          <ac:cxnSpMkLst>
            <pc:docMk/>
            <pc:sldMk cId="1652542361" sldId="266"/>
            <ac:cxnSpMk id="20" creationId="{BB67FE31-08D0-4723-B91F-9C54DE4AD63D}"/>
          </ac:cxnSpMkLst>
        </pc:cxnChg>
        <pc:cxnChg chg="del mod">
          <ac:chgData name="Philip Leftwich (BIO - Staff)" userId="40797191-1911-4e2c-aad9-bb71c68c9eef" providerId="ADAL" clId="{1240CBBD-96EA-4858-83A3-3F85364A68AC}" dt="2021-08-09T14:11:14.461" v="2936" actId="478"/>
          <ac:cxnSpMkLst>
            <pc:docMk/>
            <pc:sldMk cId="1652542361" sldId="266"/>
            <ac:cxnSpMk id="21" creationId="{0148CE0E-EAF2-42A2-82AE-E1DC17B9B354}"/>
          </ac:cxnSpMkLst>
        </pc:cxnChg>
        <pc:cxnChg chg="del mod">
          <ac:chgData name="Philip Leftwich (BIO - Staff)" userId="40797191-1911-4e2c-aad9-bb71c68c9eef" providerId="ADAL" clId="{1240CBBD-96EA-4858-83A3-3F85364A68AC}" dt="2021-08-09T14:11:03.397" v="2929" actId="478"/>
          <ac:cxnSpMkLst>
            <pc:docMk/>
            <pc:sldMk cId="1652542361" sldId="266"/>
            <ac:cxnSpMk id="22" creationId="{128F884F-7835-4D62-A925-B682E986BAD7}"/>
          </ac:cxnSpMkLst>
        </pc:cxnChg>
        <pc:cxnChg chg="del mod">
          <ac:chgData name="Philip Leftwich (BIO - Staff)" userId="40797191-1911-4e2c-aad9-bb71c68c9eef" providerId="ADAL" clId="{1240CBBD-96EA-4858-83A3-3F85364A68AC}" dt="2021-08-09T14:10:59.932" v="2927" actId="478"/>
          <ac:cxnSpMkLst>
            <pc:docMk/>
            <pc:sldMk cId="1652542361" sldId="266"/>
            <ac:cxnSpMk id="23" creationId="{41E20893-7FED-4107-878A-8B984A2D677B}"/>
          </ac:cxnSpMkLst>
        </pc:cxnChg>
        <pc:cxnChg chg="del mod">
          <ac:chgData name="Philip Leftwich (BIO - Staff)" userId="40797191-1911-4e2c-aad9-bb71c68c9eef" providerId="ADAL" clId="{1240CBBD-96EA-4858-83A3-3F85364A68AC}" dt="2021-08-09T14:11:16.429" v="2937" actId="478"/>
          <ac:cxnSpMkLst>
            <pc:docMk/>
            <pc:sldMk cId="1652542361" sldId="266"/>
            <ac:cxnSpMk id="24" creationId="{98F8BEED-52C0-472D-9F0C-03676B8B220B}"/>
          </ac:cxnSpMkLst>
        </pc:cxnChg>
        <pc:cxnChg chg="del mod">
          <ac:chgData name="Philip Leftwich (BIO - Staff)" userId="40797191-1911-4e2c-aad9-bb71c68c9eef" providerId="ADAL" clId="{1240CBBD-96EA-4858-83A3-3F85364A68AC}" dt="2021-08-09T14:11:09.527" v="2933" actId="478"/>
          <ac:cxnSpMkLst>
            <pc:docMk/>
            <pc:sldMk cId="1652542361" sldId="266"/>
            <ac:cxnSpMk id="25" creationId="{7E250EBC-3136-479D-8BE2-B32B38F9842C}"/>
          </ac:cxnSpMkLst>
        </pc:cxnChg>
        <pc:cxnChg chg="del mod">
          <ac:chgData name="Philip Leftwich (BIO - Staff)" userId="40797191-1911-4e2c-aad9-bb71c68c9eef" providerId="ADAL" clId="{1240CBBD-96EA-4858-83A3-3F85364A68AC}" dt="2021-08-09T14:11:06.470" v="2931" actId="478"/>
          <ac:cxnSpMkLst>
            <pc:docMk/>
            <pc:sldMk cId="1652542361" sldId="266"/>
            <ac:cxnSpMk id="26" creationId="{9F748D30-973D-4B51-9F99-A1C4EDBA968A}"/>
          </ac:cxnSpMkLst>
        </pc:cxnChg>
        <pc:cxnChg chg="del mod">
          <ac:chgData name="Philip Leftwich (BIO - Staff)" userId="40797191-1911-4e2c-aad9-bb71c68c9eef" providerId="ADAL" clId="{1240CBBD-96EA-4858-83A3-3F85364A68AC}" dt="2021-08-09T14:11:08.021" v="2932" actId="478"/>
          <ac:cxnSpMkLst>
            <pc:docMk/>
            <pc:sldMk cId="1652542361" sldId="266"/>
            <ac:cxnSpMk id="27" creationId="{0ED2140F-345D-4018-B275-7E4A3470E920}"/>
          </ac:cxnSpMkLst>
        </pc:cxnChg>
        <pc:cxnChg chg="del mod">
          <ac:chgData name="Philip Leftwich (BIO - Staff)" userId="40797191-1911-4e2c-aad9-bb71c68c9eef" providerId="ADAL" clId="{1240CBBD-96EA-4858-83A3-3F85364A68AC}" dt="2021-08-09T14:10:58.261" v="2926" actId="478"/>
          <ac:cxnSpMkLst>
            <pc:docMk/>
            <pc:sldMk cId="1652542361" sldId="266"/>
            <ac:cxnSpMk id="28" creationId="{9F2D17AB-7BD8-4338-A9F7-0F577439C1A7}"/>
          </ac:cxnSpMkLst>
        </pc:cxnChg>
        <pc:cxnChg chg="del mod">
          <ac:chgData name="Philip Leftwich (BIO - Staff)" userId="40797191-1911-4e2c-aad9-bb71c68c9eef" providerId="ADAL" clId="{1240CBBD-96EA-4858-83A3-3F85364A68AC}" dt="2021-08-09T14:11:12.998" v="2935" actId="478"/>
          <ac:cxnSpMkLst>
            <pc:docMk/>
            <pc:sldMk cId="1652542361" sldId="266"/>
            <ac:cxnSpMk id="29" creationId="{A35EE22F-0D50-43A0-AC5C-54DE07EAEFA1}"/>
          </ac:cxnSpMkLst>
        </pc:cxnChg>
        <pc:cxnChg chg="del mod">
          <ac:chgData name="Philip Leftwich (BIO - Staff)" userId="40797191-1911-4e2c-aad9-bb71c68c9eef" providerId="ADAL" clId="{1240CBBD-96EA-4858-83A3-3F85364A68AC}" dt="2021-08-09T14:11:04.910" v="2930" actId="478"/>
          <ac:cxnSpMkLst>
            <pc:docMk/>
            <pc:sldMk cId="1652542361" sldId="266"/>
            <ac:cxnSpMk id="30" creationId="{648DDF26-3B03-48C8-823E-17D150796F66}"/>
          </ac:cxnSpMkLst>
        </pc:cxnChg>
        <pc:cxnChg chg="del mod">
          <ac:chgData name="Philip Leftwich (BIO - Staff)" userId="40797191-1911-4e2c-aad9-bb71c68c9eef" providerId="ADAL" clId="{1240CBBD-96EA-4858-83A3-3F85364A68AC}" dt="2021-08-09T14:11:01.501" v="2928" actId="478"/>
          <ac:cxnSpMkLst>
            <pc:docMk/>
            <pc:sldMk cId="1652542361" sldId="266"/>
            <ac:cxnSpMk id="31" creationId="{3B7EEC72-3363-4C41-897A-A167DA54F095}"/>
          </ac:cxnSpMkLst>
        </pc:cxnChg>
        <pc:cxnChg chg="del mod">
          <ac:chgData name="Philip Leftwich (BIO - Staff)" userId="40797191-1911-4e2c-aad9-bb71c68c9eef" providerId="ADAL" clId="{1240CBBD-96EA-4858-83A3-3F85364A68AC}" dt="2021-08-09T14:11:21.270" v="2939" actId="478"/>
          <ac:cxnSpMkLst>
            <pc:docMk/>
            <pc:sldMk cId="1652542361" sldId="266"/>
            <ac:cxnSpMk id="32" creationId="{BBFB8A14-3BF4-47CB-AFEE-0B716177B090}"/>
          </ac:cxnSpMkLst>
        </pc:cxnChg>
        <pc:cxnChg chg="del mod">
          <ac:chgData name="Philip Leftwich (BIO - Staff)" userId="40797191-1911-4e2c-aad9-bb71c68c9eef" providerId="ADAL" clId="{1240CBBD-96EA-4858-83A3-3F85364A68AC}" dt="2021-08-09T14:11:11.157" v="2934" actId="478"/>
          <ac:cxnSpMkLst>
            <pc:docMk/>
            <pc:sldMk cId="1652542361" sldId="266"/>
            <ac:cxnSpMk id="33" creationId="{BD389A28-B558-44E6-BC30-D71F5183EFB3}"/>
          </ac:cxnSpMkLst>
        </pc:cxnChg>
        <pc:cxnChg chg="del mod">
          <ac:chgData name="Philip Leftwich (BIO - Staff)" userId="40797191-1911-4e2c-aad9-bb71c68c9eef" providerId="ADAL" clId="{1240CBBD-96EA-4858-83A3-3F85364A68AC}" dt="2021-08-09T14:10:37.212" v="2918" actId="478"/>
          <ac:cxnSpMkLst>
            <pc:docMk/>
            <pc:sldMk cId="1652542361" sldId="266"/>
            <ac:cxnSpMk id="40" creationId="{5A2BDED6-87C6-419D-AD0B-AB2BC00B63EC}"/>
          </ac:cxnSpMkLst>
        </pc:cxnChg>
        <pc:cxnChg chg="del mod">
          <ac:chgData name="Philip Leftwich (BIO - Staff)" userId="40797191-1911-4e2c-aad9-bb71c68c9eef" providerId="ADAL" clId="{1240CBBD-96EA-4858-83A3-3F85364A68AC}" dt="2021-08-09T14:10:22.349" v="2910" actId="478"/>
          <ac:cxnSpMkLst>
            <pc:docMk/>
            <pc:sldMk cId="1652542361" sldId="266"/>
            <ac:cxnSpMk id="41" creationId="{6A6BD199-0421-4A99-95A1-BB9743157452}"/>
          </ac:cxnSpMkLst>
        </pc:cxnChg>
        <pc:cxnChg chg="del mod">
          <ac:chgData name="Philip Leftwich (BIO - Staff)" userId="40797191-1911-4e2c-aad9-bb71c68c9eef" providerId="ADAL" clId="{1240CBBD-96EA-4858-83A3-3F85364A68AC}" dt="2021-08-09T14:10:35.301" v="2917" actId="478"/>
          <ac:cxnSpMkLst>
            <pc:docMk/>
            <pc:sldMk cId="1652542361" sldId="266"/>
            <ac:cxnSpMk id="42" creationId="{E1423EFF-A3A8-442D-866B-7D0D891FB0D9}"/>
          </ac:cxnSpMkLst>
        </pc:cxnChg>
        <pc:cxnChg chg="del mod">
          <ac:chgData name="Philip Leftwich (BIO - Staff)" userId="40797191-1911-4e2c-aad9-bb71c68c9eef" providerId="ADAL" clId="{1240CBBD-96EA-4858-83A3-3F85364A68AC}" dt="2021-08-09T14:10:33.541" v="2916" actId="478"/>
          <ac:cxnSpMkLst>
            <pc:docMk/>
            <pc:sldMk cId="1652542361" sldId="266"/>
            <ac:cxnSpMk id="43" creationId="{4A09AA96-E118-4723-9363-2AB22DB88905}"/>
          </ac:cxnSpMkLst>
        </pc:cxnChg>
        <pc:cxnChg chg="del mod">
          <ac:chgData name="Philip Leftwich (BIO - Staff)" userId="40797191-1911-4e2c-aad9-bb71c68c9eef" providerId="ADAL" clId="{1240CBBD-96EA-4858-83A3-3F85364A68AC}" dt="2021-08-09T14:10:20.383" v="2909" actId="478"/>
          <ac:cxnSpMkLst>
            <pc:docMk/>
            <pc:sldMk cId="1652542361" sldId="266"/>
            <ac:cxnSpMk id="44" creationId="{F827EDCD-2B35-4457-9A78-A52F9F9AF62D}"/>
          </ac:cxnSpMkLst>
        </pc:cxnChg>
        <pc:cxnChg chg="del mod">
          <ac:chgData name="Philip Leftwich (BIO - Staff)" userId="40797191-1911-4e2c-aad9-bb71c68c9eef" providerId="ADAL" clId="{1240CBBD-96EA-4858-83A3-3F85364A68AC}" dt="2021-08-09T14:10:24.318" v="2911" actId="478"/>
          <ac:cxnSpMkLst>
            <pc:docMk/>
            <pc:sldMk cId="1652542361" sldId="266"/>
            <ac:cxnSpMk id="45" creationId="{83B5AC9E-114A-4573-B920-276EB527EB01}"/>
          </ac:cxnSpMkLst>
        </pc:cxnChg>
        <pc:cxnChg chg="del mod">
          <ac:chgData name="Philip Leftwich (BIO - Staff)" userId="40797191-1911-4e2c-aad9-bb71c68c9eef" providerId="ADAL" clId="{1240CBBD-96EA-4858-83A3-3F85364A68AC}" dt="2021-08-09T14:10:31.958" v="2915" actId="478"/>
          <ac:cxnSpMkLst>
            <pc:docMk/>
            <pc:sldMk cId="1652542361" sldId="266"/>
            <ac:cxnSpMk id="46" creationId="{D2E5B499-CD9E-4D48-90F3-6B4B1B68E583}"/>
          </ac:cxnSpMkLst>
        </pc:cxnChg>
        <pc:cxnChg chg="del mod">
          <ac:chgData name="Philip Leftwich (BIO - Staff)" userId="40797191-1911-4e2c-aad9-bb71c68c9eef" providerId="ADAL" clId="{1240CBBD-96EA-4858-83A3-3F85364A68AC}" dt="2021-08-09T14:10:30.141" v="2914" actId="478"/>
          <ac:cxnSpMkLst>
            <pc:docMk/>
            <pc:sldMk cId="1652542361" sldId="266"/>
            <ac:cxnSpMk id="47" creationId="{09B16C53-1097-48A0-9FA4-BDD8FD212CD2}"/>
          </ac:cxnSpMkLst>
        </pc:cxnChg>
        <pc:cxnChg chg="del mod">
          <ac:chgData name="Philip Leftwich (BIO - Staff)" userId="40797191-1911-4e2c-aad9-bb71c68c9eef" providerId="ADAL" clId="{1240CBBD-96EA-4858-83A3-3F85364A68AC}" dt="2021-08-09T14:10:28.070" v="2913" actId="478"/>
          <ac:cxnSpMkLst>
            <pc:docMk/>
            <pc:sldMk cId="1652542361" sldId="266"/>
            <ac:cxnSpMk id="48" creationId="{A644E000-EB5A-452D-A3BD-621C02F108E3}"/>
          </ac:cxnSpMkLst>
        </pc:cxnChg>
        <pc:cxnChg chg="del mod">
          <ac:chgData name="Philip Leftwich (BIO - Staff)" userId="40797191-1911-4e2c-aad9-bb71c68c9eef" providerId="ADAL" clId="{1240CBBD-96EA-4858-83A3-3F85364A68AC}" dt="2021-08-09T14:10:18.624" v="2908" actId="478"/>
          <ac:cxnSpMkLst>
            <pc:docMk/>
            <pc:sldMk cId="1652542361" sldId="266"/>
            <ac:cxnSpMk id="49" creationId="{2AD8D182-1A29-4905-8E2C-647FF74B1636}"/>
          </ac:cxnSpMkLst>
        </pc:cxnChg>
        <pc:cxnChg chg="del mod">
          <ac:chgData name="Philip Leftwich (BIO - Staff)" userId="40797191-1911-4e2c-aad9-bb71c68c9eef" providerId="ADAL" clId="{1240CBBD-96EA-4858-83A3-3F85364A68AC}" dt="2021-08-09T14:10:41.146" v="2920" actId="478"/>
          <ac:cxnSpMkLst>
            <pc:docMk/>
            <pc:sldMk cId="1652542361" sldId="266"/>
            <ac:cxnSpMk id="50" creationId="{5F410F8C-20B1-4C39-95EA-26CB72579EE1}"/>
          </ac:cxnSpMkLst>
        </pc:cxnChg>
        <pc:cxnChg chg="del mod">
          <ac:chgData name="Philip Leftwich (BIO - Staff)" userId="40797191-1911-4e2c-aad9-bb71c68c9eef" providerId="ADAL" clId="{1240CBBD-96EA-4858-83A3-3F85364A68AC}" dt="2021-08-09T14:10:39.199" v="2919" actId="478"/>
          <ac:cxnSpMkLst>
            <pc:docMk/>
            <pc:sldMk cId="1652542361" sldId="266"/>
            <ac:cxnSpMk id="51" creationId="{24A4CF5E-446C-47A6-8844-A0B4673F44AA}"/>
          </ac:cxnSpMkLst>
        </pc:cxnChg>
        <pc:cxnChg chg="del mod">
          <ac:chgData name="Philip Leftwich (BIO - Staff)" userId="40797191-1911-4e2c-aad9-bb71c68c9eef" providerId="ADAL" clId="{1240CBBD-96EA-4858-83A3-3F85364A68AC}" dt="2021-08-09T14:10:43.852" v="2921" actId="478"/>
          <ac:cxnSpMkLst>
            <pc:docMk/>
            <pc:sldMk cId="1652542361" sldId="266"/>
            <ac:cxnSpMk id="52" creationId="{B4DB0AB5-F38D-41F5-AEC0-5A7591598FCE}"/>
          </ac:cxnSpMkLst>
        </pc:cxnChg>
        <pc:cxnChg chg="del mod">
          <ac:chgData name="Philip Leftwich (BIO - Staff)" userId="40797191-1911-4e2c-aad9-bb71c68c9eef" providerId="ADAL" clId="{1240CBBD-96EA-4858-83A3-3F85364A68AC}" dt="2021-08-09T14:10:26.311" v="2912" actId="478"/>
          <ac:cxnSpMkLst>
            <pc:docMk/>
            <pc:sldMk cId="1652542361" sldId="266"/>
            <ac:cxnSpMk id="53" creationId="{ACA745F5-A0C1-45BD-A9F7-241F46361E43}"/>
          </ac:cxnSpMkLst>
        </pc:cxnChg>
      </pc:sldChg>
      <pc:sldChg chg="addSp delSp modSp del mod ord">
        <pc:chgData name="Philip Leftwich (BIO - Staff)" userId="40797191-1911-4e2c-aad9-bb71c68c9eef" providerId="ADAL" clId="{1240CBBD-96EA-4858-83A3-3F85364A68AC}" dt="2021-08-09T15:49:47.830" v="3428" actId="47"/>
        <pc:sldMkLst>
          <pc:docMk/>
          <pc:sldMk cId="2401097993" sldId="267"/>
        </pc:sldMkLst>
        <pc:spChg chg="mod">
          <ac:chgData name="Philip Leftwich (BIO - Staff)" userId="40797191-1911-4e2c-aad9-bb71c68c9eef" providerId="ADAL" clId="{1240CBBD-96EA-4858-83A3-3F85364A68AC}" dt="2021-08-06T14:34:47.270" v="533" actId="20577"/>
          <ac:spMkLst>
            <pc:docMk/>
            <pc:sldMk cId="2401097993" sldId="267"/>
            <ac:spMk id="2" creationId="{245401F1-F74A-4753-8EF4-DCBAE7198DED}"/>
          </ac:spMkLst>
        </pc:spChg>
        <pc:spChg chg="del">
          <ac:chgData name="Philip Leftwich (BIO - Staff)" userId="40797191-1911-4e2c-aad9-bb71c68c9eef" providerId="ADAL" clId="{1240CBBD-96EA-4858-83A3-3F85364A68AC}" dt="2021-08-06T14:34:35.795" v="528" actId="478"/>
          <ac:spMkLst>
            <pc:docMk/>
            <pc:sldMk cId="2401097993" sldId="267"/>
            <ac:spMk id="3" creationId="{05ADA799-20D7-47D9-A22A-5BCB87A0AC32}"/>
          </ac:spMkLst>
        </pc:spChg>
        <pc:spChg chg="add mod">
          <ac:chgData name="Philip Leftwich (BIO - Staff)" userId="40797191-1911-4e2c-aad9-bb71c68c9eef" providerId="ADAL" clId="{1240CBBD-96EA-4858-83A3-3F85364A68AC}" dt="2021-08-08T11:39:40.887" v="1530" actId="20577"/>
          <ac:spMkLst>
            <pc:docMk/>
            <pc:sldMk cId="2401097993" sldId="267"/>
            <ac:spMk id="4" creationId="{82016440-25EF-4C30-8088-767C15D9283D}"/>
          </ac:spMkLst>
        </pc:spChg>
      </pc:sldChg>
      <pc:sldChg chg="addSp modSp mod modNotesTx">
        <pc:chgData name="Philip Leftwich (BIO - Staff)" userId="40797191-1911-4e2c-aad9-bb71c68c9eef" providerId="ADAL" clId="{1240CBBD-96EA-4858-83A3-3F85364A68AC}" dt="2021-08-10T15:23:36.472" v="11251" actId="208"/>
        <pc:sldMkLst>
          <pc:docMk/>
          <pc:sldMk cId="4129635289" sldId="268"/>
        </pc:sldMkLst>
        <pc:spChg chg="add mod">
          <ac:chgData name="Philip Leftwich (BIO - Staff)" userId="40797191-1911-4e2c-aad9-bb71c68c9eef" providerId="ADAL" clId="{1240CBBD-96EA-4858-83A3-3F85364A68AC}" dt="2021-08-10T15:23:36.472" v="11251" actId="208"/>
          <ac:spMkLst>
            <pc:docMk/>
            <pc:sldMk cId="4129635289" sldId="268"/>
            <ac:spMk id="2" creationId="{9823A0C6-9056-4511-A387-C25BF23EC37F}"/>
          </ac:spMkLst>
        </pc:spChg>
        <pc:spChg chg="add mod">
          <ac:chgData name="Philip Leftwich (BIO - Staff)" userId="40797191-1911-4e2c-aad9-bb71c68c9eef" providerId="ADAL" clId="{1240CBBD-96EA-4858-83A3-3F85364A68AC}" dt="2021-08-09T14:34:41.994" v="3130" actId="1076"/>
          <ac:spMkLst>
            <pc:docMk/>
            <pc:sldMk cId="4129635289" sldId="268"/>
            <ac:spMk id="10" creationId="{01DAE832-E882-478A-A24C-4CDDD6F16587}"/>
          </ac:spMkLst>
        </pc:spChg>
        <pc:spChg chg="mod">
          <ac:chgData name="Philip Leftwich (BIO - Staff)" userId="40797191-1911-4e2c-aad9-bb71c68c9eef" providerId="ADAL" clId="{1240CBBD-96EA-4858-83A3-3F85364A68AC}" dt="2021-08-10T13:11:44.026" v="8824" actId="20577"/>
          <ac:spMkLst>
            <pc:docMk/>
            <pc:sldMk cId="4129635289" sldId="268"/>
            <ac:spMk id="23" creationId="{50B96E04-3F22-4895-BD29-285B73379BD7}"/>
          </ac:spMkLst>
        </pc:spChg>
        <pc:spChg chg="mod">
          <ac:chgData name="Philip Leftwich (BIO - Staff)" userId="40797191-1911-4e2c-aad9-bb71c68c9eef" providerId="ADAL" clId="{1240CBBD-96EA-4858-83A3-3F85364A68AC}" dt="2021-08-09T14:35:31.880" v="3168" actId="20577"/>
          <ac:spMkLst>
            <pc:docMk/>
            <pc:sldMk cId="4129635289" sldId="268"/>
            <ac:spMk id="24" creationId="{C03FD4FC-CBD4-4006-BF1F-71E12A153922}"/>
          </ac:spMkLst>
        </pc:spChg>
        <pc:picChg chg="add mod">
          <ac:chgData name="Philip Leftwich (BIO - Staff)" userId="40797191-1911-4e2c-aad9-bb71c68c9eef" providerId="ADAL" clId="{1240CBBD-96EA-4858-83A3-3F85364A68AC}" dt="2021-08-09T14:31:14.479" v="3092" actId="1076"/>
          <ac:picMkLst>
            <pc:docMk/>
            <pc:sldMk cId="4129635289" sldId="268"/>
            <ac:picMk id="3" creationId="{49A19193-9562-4D8F-8186-B805C2DBBC1E}"/>
          </ac:picMkLst>
        </pc:picChg>
      </pc:sldChg>
      <pc:sldChg chg="addSp delSp modSp mod ord modNotesTx">
        <pc:chgData name="Philip Leftwich (BIO - Staff)" userId="40797191-1911-4e2c-aad9-bb71c68c9eef" providerId="ADAL" clId="{1240CBBD-96EA-4858-83A3-3F85364A68AC}" dt="2021-08-10T13:06:27.441" v="8180" actId="20577"/>
        <pc:sldMkLst>
          <pc:docMk/>
          <pc:sldMk cId="4099993454" sldId="269"/>
        </pc:sldMkLst>
        <pc:spChg chg="mod ord">
          <ac:chgData name="Philip Leftwich (BIO - Staff)" userId="40797191-1911-4e2c-aad9-bb71c68c9eef" providerId="ADAL" clId="{1240CBBD-96EA-4858-83A3-3F85364A68AC}" dt="2021-08-09T15:17:53.095" v="3179" actId="1076"/>
          <ac:spMkLst>
            <pc:docMk/>
            <pc:sldMk cId="4099993454" sldId="269"/>
            <ac:spMk id="3" creationId="{A66A61C9-47AA-4BBA-A954-0C1B264942AB}"/>
          </ac:spMkLst>
        </pc:spChg>
        <pc:spChg chg="add mod">
          <ac:chgData name="Philip Leftwich (BIO - Staff)" userId="40797191-1911-4e2c-aad9-bb71c68c9eef" providerId="ADAL" clId="{1240CBBD-96EA-4858-83A3-3F85364A68AC}" dt="2021-08-09T15:17:53.095" v="3179" actId="1076"/>
          <ac:spMkLst>
            <pc:docMk/>
            <pc:sldMk cId="4099993454" sldId="269"/>
            <ac:spMk id="5" creationId="{A9AACFD7-0097-479B-B2B3-529263945242}"/>
          </ac:spMkLst>
        </pc:spChg>
        <pc:spChg chg="add mod">
          <ac:chgData name="Philip Leftwich (BIO - Staff)" userId="40797191-1911-4e2c-aad9-bb71c68c9eef" providerId="ADAL" clId="{1240CBBD-96EA-4858-83A3-3F85364A68AC}" dt="2021-08-08T08:40:36.588" v="904" actId="255"/>
          <ac:spMkLst>
            <pc:docMk/>
            <pc:sldMk cId="4099993454" sldId="269"/>
            <ac:spMk id="6" creationId="{5E258FED-B2B5-4647-A3EE-185AE172921C}"/>
          </ac:spMkLst>
        </pc:spChg>
        <pc:spChg chg="add mod">
          <ac:chgData name="Philip Leftwich (BIO - Staff)" userId="40797191-1911-4e2c-aad9-bb71c68c9eef" providerId="ADAL" clId="{1240CBBD-96EA-4858-83A3-3F85364A68AC}" dt="2021-08-08T08:40:31.528" v="903" actId="255"/>
          <ac:spMkLst>
            <pc:docMk/>
            <pc:sldMk cId="4099993454" sldId="269"/>
            <ac:spMk id="7" creationId="{EEB91C78-216E-436E-BE57-E01F1CD04188}"/>
          </ac:spMkLst>
        </pc:spChg>
        <pc:spChg chg="add mod">
          <ac:chgData name="Philip Leftwich (BIO - Staff)" userId="40797191-1911-4e2c-aad9-bb71c68c9eef" providerId="ADAL" clId="{1240CBBD-96EA-4858-83A3-3F85364A68AC}" dt="2021-08-08T08:42:09.189" v="920" actId="207"/>
          <ac:spMkLst>
            <pc:docMk/>
            <pc:sldMk cId="4099993454" sldId="269"/>
            <ac:spMk id="14" creationId="{56374F1E-2B3F-47F9-A397-BAB695CA4173}"/>
          </ac:spMkLst>
        </pc:spChg>
        <pc:spChg chg="add mod">
          <ac:chgData name="Philip Leftwich (BIO - Staff)" userId="40797191-1911-4e2c-aad9-bb71c68c9eef" providerId="ADAL" clId="{1240CBBD-96EA-4858-83A3-3F85364A68AC}" dt="2021-08-09T15:17:47.879" v="3178" actId="1076"/>
          <ac:spMkLst>
            <pc:docMk/>
            <pc:sldMk cId="4099993454" sldId="269"/>
            <ac:spMk id="18" creationId="{ABC6700A-6E14-4EF5-B2ED-B5F8AC5B98F2}"/>
          </ac:spMkLst>
        </pc:spChg>
        <pc:spChg chg="mod">
          <ac:chgData name="Philip Leftwich (BIO - Staff)" userId="40797191-1911-4e2c-aad9-bb71c68c9eef" providerId="ADAL" clId="{1240CBBD-96EA-4858-83A3-3F85364A68AC}" dt="2021-08-09T15:17:24.584" v="3170"/>
          <ac:spMkLst>
            <pc:docMk/>
            <pc:sldMk cId="4099993454" sldId="269"/>
            <ac:spMk id="23" creationId="{D6326D68-972D-4307-8572-3D672F5F60B5}"/>
          </ac:spMkLst>
        </pc:spChg>
        <pc:grpChg chg="add mod">
          <ac:chgData name="Philip Leftwich (BIO - Staff)" userId="40797191-1911-4e2c-aad9-bb71c68c9eef" providerId="ADAL" clId="{1240CBBD-96EA-4858-83A3-3F85364A68AC}" dt="2021-08-08T08:40:39.025" v="905" actId="14100"/>
          <ac:grpSpMkLst>
            <pc:docMk/>
            <pc:sldMk cId="4099993454" sldId="269"/>
            <ac:grpSpMk id="11" creationId="{B281040D-6759-4BF3-B86E-8FB033783845}"/>
          </ac:grpSpMkLst>
        </pc:grpChg>
        <pc:picChg chg="add del mod">
          <ac:chgData name="Philip Leftwich (BIO - Staff)" userId="40797191-1911-4e2c-aad9-bb71c68c9eef" providerId="ADAL" clId="{1240CBBD-96EA-4858-83A3-3F85364A68AC}" dt="2021-08-08T08:24:29.370" v="844" actId="478"/>
          <ac:picMkLst>
            <pc:docMk/>
            <pc:sldMk cId="4099993454" sldId="269"/>
            <ac:picMk id="4" creationId="{0A55A11B-1433-4C5B-9C94-64D042930200}"/>
          </ac:picMkLst>
        </pc:picChg>
        <pc:picChg chg="add mod modCrop">
          <ac:chgData name="Philip Leftwich (BIO - Staff)" userId="40797191-1911-4e2c-aad9-bb71c68c9eef" providerId="ADAL" clId="{1240CBBD-96EA-4858-83A3-3F85364A68AC}" dt="2021-08-08T08:40:45.653" v="909" actId="1076"/>
          <ac:picMkLst>
            <pc:docMk/>
            <pc:sldMk cId="4099993454" sldId="269"/>
            <ac:picMk id="10" creationId="{371B015C-475C-45EC-8667-B2B5A5D77E87}"/>
          </ac:picMkLst>
        </pc:picChg>
        <pc:picChg chg="add mod ord">
          <ac:chgData name="Philip Leftwich (BIO - Staff)" userId="40797191-1911-4e2c-aad9-bb71c68c9eef" providerId="ADAL" clId="{1240CBBD-96EA-4858-83A3-3F85364A68AC}" dt="2021-08-08T08:40:03.441" v="899" actId="1076"/>
          <ac:picMkLst>
            <pc:docMk/>
            <pc:sldMk cId="4099993454" sldId="269"/>
            <ac:picMk id="13" creationId="{C6BD2799-C38E-4A8E-9847-105594C41464}"/>
          </ac:picMkLst>
        </pc:picChg>
        <pc:picChg chg="add del mod">
          <ac:chgData name="Philip Leftwich (BIO - Staff)" userId="40797191-1911-4e2c-aad9-bb71c68c9eef" providerId="ADAL" clId="{1240CBBD-96EA-4858-83A3-3F85364A68AC}" dt="2021-08-08T08:18:11.714" v="806" actId="478"/>
          <ac:picMkLst>
            <pc:docMk/>
            <pc:sldMk cId="4099993454" sldId="269"/>
            <ac:picMk id="1026" creationId="{521A6101-0488-47D6-8703-4D869B0B330E}"/>
          </ac:picMkLst>
        </pc:picChg>
      </pc:sldChg>
      <pc:sldChg chg="addSp modSp mod modNotesTx">
        <pc:chgData name="Philip Leftwich (BIO - Staff)" userId="40797191-1911-4e2c-aad9-bb71c68c9eef" providerId="ADAL" clId="{1240CBBD-96EA-4858-83A3-3F85364A68AC}" dt="2021-08-10T15:23:44.486" v="11253"/>
        <pc:sldMkLst>
          <pc:docMk/>
          <pc:sldMk cId="1963067648" sldId="271"/>
        </pc:sldMkLst>
        <pc:spChg chg="add mod">
          <ac:chgData name="Philip Leftwich (BIO - Staff)" userId="40797191-1911-4e2c-aad9-bb71c68c9eef" providerId="ADAL" clId="{1240CBBD-96EA-4858-83A3-3F85364A68AC}" dt="2021-08-10T15:23:44.486" v="11253"/>
          <ac:spMkLst>
            <pc:docMk/>
            <pc:sldMk cId="1963067648" sldId="271"/>
            <ac:spMk id="23" creationId="{A511C558-D7C3-4EC4-85A2-A9F055B56D29}"/>
          </ac:spMkLst>
        </pc:spChg>
        <pc:spChg chg="mod">
          <ac:chgData name="Philip Leftwich (BIO - Staff)" userId="40797191-1911-4e2c-aad9-bb71c68c9eef" providerId="ADAL" clId="{1240CBBD-96EA-4858-83A3-3F85364A68AC}" dt="2021-08-09T14:35:24.551" v="3162" actId="6549"/>
          <ac:spMkLst>
            <pc:docMk/>
            <pc:sldMk cId="1963067648" sldId="271"/>
            <ac:spMk id="29" creationId="{EDE1AA8C-D22C-4B95-A6AA-6511BF4A38E3}"/>
          </ac:spMkLst>
        </pc:spChg>
        <pc:spChg chg="mod">
          <ac:chgData name="Philip Leftwich (BIO - Staff)" userId="40797191-1911-4e2c-aad9-bb71c68c9eef" providerId="ADAL" clId="{1240CBBD-96EA-4858-83A3-3F85364A68AC}" dt="2021-08-09T14:35:23.200" v="3159" actId="20577"/>
          <ac:spMkLst>
            <pc:docMk/>
            <pc:sldMk cId="1963067648" sldId="271"/>
            <ac:spMk id="30" creationId="{D1B63BE6-AABE-46ED-B208-B103A9496EE9}"/>
          </ac:spMkLst>
        </pc:spChg>
        <pc:spChg chg="mod">
          <ac:chgData name="Philip Leftwich (BIO - Staff)" userId="40797191-1911-4e2c-aad9-bb71c68c9eef" providerId="ADAL" clId="{1240CBBD-96EA-4858-83A3-3F85364A68AC}" dt="2021-08-10T13:12:13.130" v="8849" actId="20577"/>
          <ac:spMkLst>
            <pc:docMk/>
            <pc:sldMk cId="1963067648" sldId="271"/>
            <ac:spMk id="54" creationId="{BB6E0A79-D9F6-4A4A-A56B-D50180F09B10}"/>
          </ac:spMkLst>
        </pc:spChg>
        <pc:spChg chg="mod">
          <ac:chgData name="Philip Leftwich (BIO - Staff)" userId="40797191-1911-4e2c-aad9-bb71c68c9eef" providerId="ADAL" clId="{1240CBBD-96EA-4858-83A3-3F85364A68AC}" dt="2021-08-10T13:11:48.963" v="8829" actId="20577"/>
          <ac:spMkLst>
            <pc:docMk/>
            <pc:sldMk cId="1963067648" sldId="271"/>
            <ac:spMk id="56" creationId="{3605BE22-2E3A-4A70-8ADD-619F55B9B37C}"/>
          </ac:spMkLst>
        </pc:spChg>
      </pc:sldChg>
      <pc:sldChg chg="addSp modSp mod">
        <pc:chgData name="Philip Leftwich (BIO - Staff)" userId="40797191-1911-4e2c-aad9-bb71c68c9eef" providerId="ADAL" clId="{1240CBBD-96EA-4858-83A3-3F85364A68AC}" dt="2021-08-10T15:23:50.371" v="11255" actId="14100"/>
        <pc:sldMkLst>
          <pc:docMk/>
          <pc:sldMk cId="3688440716" sldId="272"/>
        </pc:sldMkLst>
        <pc:spChg chg="add mod">
          <ac:chgData name="Philip Leftwich (BIO - Staff)" userId="40797191-1911-4e2c-aad9-bb71c68c9eef" providerId="ADAL" clId="{1240CBBD-96EA-4858-83A3-3F85364A68AC}" dt="2021-08-09T14:27:05.187" v="3090" actId="1076"/>
          <ac:spMkLst>
            <pc:docMk/>
            <pc:sldMk cId="3688440716" sldId="272"/>
            <ac:spMk id="27" creationId="{AE880E9A-B959-4436-8BE4-49908D0892B9}"/>
          </ac:spMkLst>
        </pc:spChg>
        <pc:spChg chg="add mod">
          <ac:chgData name="Philip Leftwich (BIO - Staff)" userId="40797191-1911-4e2c-aad9-bb71c68c9eef" providerId="ADAL" clId="{1240CBBD-96EA-4858-83A3-3F85364A68AC}" dt="2021-08-10T15:23:50.371" v="11255" actId="14100"/>
          <ac:spMkLst>
            <pc:docMk/>
            <pc:sldMk cId="3688440716" sldId="272"/>
            <ac:spMk id="28" creationId="{7304F509-F468-40C9-9EA8-A552DA432599}"/>
          </ac:spMkLst>
        </pc:spChg>
        <pc:spChg chg="mod">
          <ac:chgData name="Philip Leftwich (BIO - Staff)" userId="40797191-1911-4e2c-aad9-bb71c68c9eef" providerId="ADAL" clId="{1240CBBD-96EA-4858-83A3-3F85364A68AC}" dt="2021-08-10T13:12:24.538" v="8859" actId="20577"/>
          <ac:spMkLst>
            <pc:docMk/>
            <pc:sldMk cId="3688440716" sldId="272"/>
            <ac:spMk id="58" creationId="{2B1A7A39-EE17-4FE6-8DC3-D65B30361FAD}"/>
          </ac:spMkLst>
        </pc:spChg>
        <pc:spChg chg="mod">
          <ac:chgData name="Philip Leftwich (BIO - Staff)" userId="40797191-1911-4e2c-aad9-bb71c68c9eef" providerId="ADAL" clId="{1240CBBD-96EA-4858-83A3-3F85364A68AC}" dt="2021-08-10T13:11:55.577" v="8834" actId="20577"/>
          <ac:spMkLst>
            <pc:docMk/>
            <pc:sldMk cId="3688440716" sldId="272"/>
            <ac:spMk id="60" creationId="{7BBB74BE-0BFE-40E2-932D-FA6846B1C390}"/>
          </ac:spMkLst>
        </pc:spChg>
      </pc:sldChg>
      <pc:sldChg chg="addSp modSp mod modNotesTx">
        <pc:chgData name="Philip Leftwich (BIO - Staff)" userId="40797191-1911-4e2c-aad9-bb71c68c9eef" providerId="ADAL" clId="{1240CBBD-96EA-4858-83A3-3F85364A68AC}" dt="2021-08-10T15:24:08.315" v="11258"/>
        <pc:sldMkLst>
          <pc:docMk/>
          <pc:sldMk cId="2224060184" sldId="273"/>
        </pc:sldMkLst>
        <pc:spChg chg="add mod">
          <ac:chgData name="Philip Leftwich (BIO - Staff)" userId="40797191-1911-4e2c-aad9-bb71c68c9eef" providerId="ADAL" clId="{1240CBBD-96EA-4858-83A3-3F85364A68AC}" dt="2021-08-10T15:23:59.523" v="11257" actId="14100"/>
          <ac:spMkLst>
            <pc:docMk/>
            <pc:sldMk cId="2224060184" sldId="273"/>
            <ac:spMk id="49" creationId="{A55035F3-4421-481A-82CF-7BA97E254549}"/>
          </ac:spMkLst>
        </pc:spChg>
        <pc:spChg chg="mod">
          <ac:chgData name="Philip Leftwich (BIO - Staff)" userId="40797191-1911-4e2c-aad9-bb71c68c9eef" providerId="ADAL" clId="{1240CBBD-96EA-4858-83A3-3F85364A68AC}" dt="2021-08-10T13:12:19.866" v="8854" actId="20577"/>
          <ac:spMkLst>
            <pc:docMk/>
            <pc:sldMk cId="2224060184" sldId="273"/>
            <ac:spMk id="59" creationId="{900C2C22-7A56-43D2-9169-E092BCFDD6B0}"/>
          </ac:spMkLst>
        </pc:spChg>
        <pc:spChg chg="mod">
          <ac:chgData name="Philip Leftwich (BIO - Staff)" userId="40797191-1911-4e2c-aad9-bb71c68c9eef" providerId="ADAL" clId="{1240CBBD-96EA-4858-83A3-3F85364A68AC}" dt="2021-08-10T13:12:00.210" v="8839" actId="20577"/>
          <ac:spMkLst>
            <pc:docMk/>
            <pc:sldMk cId="2224060184" sldId="273"/>
            <ac:spMk id="61" creationId="{0D6A0A99-F06E-4A43-AD88-A263F10B385E}"/>
          </ac:spMkLst>
        </pc:spChg>
      </pc:sldChg>
      <pc:sldChg chg="modSp mod ord modNotesTx">
        <pc:chgData name="Philip Leftwich (BIO - Staff)" userId="40797191-1911-4e2c-aad9-bb71c68c9eef" providerId="ADAL" clId="{1240CBBD-96EA-4858-83A3-3F85364A68AC}" dt="2021-08-10T15:24:12.947" v="11260"/>
        <pc:sldMkLst>
          <pc:docMk/>
          <pc:sldMk cId="2659871052" sldId="274"/>
        </pc:sldMkLst>
        <pc:spChg chg="mod">
          <ac:chgData name="Philip Leftwich (BIO - Staff)" userId="40797191-1911-4e2c-aad9-bb71c68c9eef" providerId="ADAL" clId="{1240CBBD-96EA-4858-83A3-3F85364A68AC}" dt="2021-08-10T13:12:30.242" v="8864" actId="20577"/>
          <ac:spMkLst>
            <pc:docMk/>
            <pc:sldMk cId="2659871052" sldId="274"/>
            <ac:spMk id="12" creationId="{39720238-4447-4778-8530-B4065EB1C870}"/>
          </ac:spMkLst>
        </pc:spChg>
        <pc:spChg chg="mod">
          <ac:chgData name="Philip Leftwich (BIO - Staff)" userId="40797191-1911-4e2c-aad9-bb71c68c9eef" providerId="ADAL" clId="{1240CBBD-96EA-4858-83A3-3F85364A68AC}" dt="2021-08-10T13:12:04.626" v="8844" actId="20577"/>
          <ac:spMkLst>
            <pc:docMk/>
            <pc:sldMk cId="2659871052" sldId="274"/>
            <ac:spMk id="14" creationId="{DE1E1D54-664A-4257-B43D-36A518D8BB81}"/>
          </ac:spMkLst>
        </pc:spChg>
      </pc:sldChg>
      <pc:sldChg chg="addSp modSp mod modNotesTx">
        <pc:chgData name="Philip Leftwich (BIO - Staff)" userId="40797191-1911-4e2c-aad9-bb71c68c9eef" providerId="ADAL" clId="{1240CBBD-96EA-4858-83A3-3F85364A68AC}" dt="2021-08-10T13:24:08.249" v="10377" actId="20577"/>
        <pc:sldMkLst>
          <pc:docMk/>
          <pc:sldMk cId="2445350177" sldId="275"/>
        </pc:sldMkLst>
        <pc:spChg chg="mod">
          <ac:chgData name="Philip Leftwich (BIO - Staff)" userId="40797191-1911-4e2c-aad9-bb71c68c9eef" providerId="ADAL" clId="{1240CBBD-96EA-4858-83A3-3F85364A68AC}" dt="2021-08-06T15:10:47.616" v="704" actId="1076"/>
          <ac:spMkLst>
            <pc:docMk/>
            <pc:sldMk cId="2445350177" sldId="275"/>
            <ac:spMk id="2" creationId="{F688EF35-9230-4F59-9840-D8AAD6A63342}"/>
          </ac:spMkLst>
        </pc:spChg>
        <pc:spChg chg="add">
          <ac:chgData name="Philip Leftwich (BIO - Staff)" userId="40797191-1911-4e2c-aad9-bb71c68c9eef" providerId="ADAL" clId="{1240CBBD-96EA-4858-83A3-3F85364A68AC}" dt="2021-08-06T15:10:25.755" v="700" actId="26606"/>
          <ac:spMkLst>
            <pc:docMk/>
            <pc:sldMk cId="2445350177" sldId="275"/>
            <ac:spMk id="10" creationId="{18AC8E79-ECD6-4F34-BE5A-9F5E850E850A}"/>
          </ac:spMkLst>
        </pc:spChg>
        <pc:spChg chg="add">
          <ac:chgData name="Philip Leftwich (BIO - Staff)" userId="40797191-1911-4e2c-aad9-bb71c68c9eef" providerId="ADAL" clId="{1240CBBD-96EA-4858-83A3-3F85364A68AC}" dt="2021-08-06T15:10:25.755" v="700" actId="26606"/>
          <ac:spMkLst>
            <pc:docMk/>
            <pc:sldMk cId="2445350177" sldId="275"/>
            <ac:spMk id="12" creationId="{7D2BE1BB-2AB2-4D7E-9E27-8D245181B513}"/>
          </ac:spMkLst>
        </pc:spChg>
        <pc:grpChg chg="add">
          <ac:chgData name="Philip Leftwich (BIO - Staff)" userId="40797191-1911-4e2c-aad9-bb71c68c9eef" providerId="ADAL" clId="{1240CBBD-96EA-4858-83A3-3F85364A68AC}" dt="2021-08-06T15:10:25.755" v="700" actId="26606"/>
          <ac:grpSpMkLst>
            <pc:docMk/>
            <pc:sldMk cId="2445350177" sldId="275"/>
            <ac:grpSpMk id="14" creationId="{22A1615C-2156-4B15-BF3E-39794B37905E}"/>
          </ac:grpSpMkLst>
        </pc:grpChg>
        <pc:picChg chg="add mod">
          <ac:chgData name="Philip Leftwich (BIO - Staff)" userId="40797191-1911-4e2c-aad9-bb71c68c9eef" providerId="ADAL" clId="{1240CBBD-96EA-4858-83A3-3F85364A68AC}" dt="2021-08-06T15:10:50.560" v="705" actId="1076"/>
          <ac:picMkLst>
            <pc:docMk/>
            <pc:sldMk cId="2445350177" sldId="275"/>
            <ac:picMk id="5" creationId="{F6E848DD-7CA6-4FCD-8AB1-C9332F465A34}"/>
          </ac:picMkLst>
        </pc:picChg>
      </pc:sldChg>
      <pc:sldChg chg="addSp delSp modSp mod ord">
        <pc:chgData name="Philip Leftwich (BIO - Staff)" userId="40797191-1911-4e2c-aad9-bb71c68c9eef" providerId="ADAL" clId="{1240CBBD-96EA-4858-83A3-3F85364A68AC}" dt="2021-08-10T10:28:39.885" v="3923"/>
        <pc:sldMkLst>
          <pc:docMk/>
          <pc:sldMk cId="2443154958" sldId="276"/>
        </pc:sldMkLst>
        <pc:spChg chg="del mod">
          <ac:chgData name="Philip Leftwich (BIO - Staff)" userId="40797191-1911-4e2c-aad9-bb71c68c9eef" providerId="ADAL" clId="{1240CBBD-96EA-4858-83A3-3F85364A68AC}" dt="2021-08-10T10:23:41.982" v="3831" actId="478"/>
          <ac:spMkLst>
            <pc:docMk/>
            <pc:sldMk cId="2443154958" sldId="276"/>
            <ac:spMk id="2" creationId="{013E8132-639B-45AF-B79D-C1370516A371}"/>
          </ac:spMkLst>
        </pc:spChg>
        <pc:spChg chg="del">
          <ac:chgData name="Philip Leftwich (BIO - Staff)" userId="40797191-1911-4e2c-aad9-bb71c68c9eef" providerId="ADAL" clId="{1240CBBD-96EA-4858-83A3-3F85364A68AC}" dt="2021-08-10T10:23:40.454" v="3830" actId="478"/>
          <ac:spMkLst>
            <pc:docMk/>
            <pc:sldMk cId="2443154958" sldId="276"/>
            <ac:spMk id="3" creationId="{EFEBB08C-8396-4E3D-A8BB-5444B7F3A506}"/>
          </ac:spMkLst>
        </pc:spChg>
        <pc:spChg chg="add del mod">
          <ac:chgData name="Philip Leftwich (BIO - Staff)" userId="40797191-1911-4e2c-aad9-bb71c68c9eef" providerId="ADAL" clId="{1240CBBD-96EA-4858-83A3-3F85364A68AC}" dt="2021-08-10T10:23:43.313" v="3832" actId="478"/>
          <ac:spMkLst>
            <pc:docMk/>
            <pc:sldMk cId="2443154958" sldId="276"/>
            <ac:spMk id="5" creationId="{9FB2FE43-EF4B-4026-BF95-356A25B382F8}"/>
          </ac:spMkLst>
        </pc:spChg>
        <pc:picChg chg="add mod">
          <ac:chgData name="Philip Leftwich (BIO - Staff)" userId="40797191-1911-4e2c-aad9-bb71c68c9eef" providerId="ADAL" clId="{1240CBBD-96EA-4858-83A3-3F85364A68AC}" dt="2021-08-10T10:23:51.574" v="3836" actId="14100"/>
          <ac:picMkLst>
            <pc:docMk/>
            <pc:sldMk cId="2443154958" sldId="276"/>
            <ac:picMk id="7" creationId="{C0FB3715-87E0-4989-A2BF-D76B041B785B}"/>
          </ac:picMkLst>
        </pc:picChg>
      </pc:sldChg>
      <pc:sldChg chg="addSp modSp mod modNotesTx">
        <pc:chgData name="Philip Leftwich (BIO - Staff)" userId="40797191-1911-4e2c-aad9-bb71c68c9eef" providerId="ADAL" clId="{1240CBBD-96EA-4858-83A3-3F85364A68AC}" dt="2021-08-10T15:23:41.266" v="11252"/>
        <pc:sldMkLst>
          <pc:docMk/>
          <pc:sldMk cId="523072626" sldId="278"/>
        </pc:sldMkLst>
        <pc:spChg chg="add mod">
          <ac:chgData name="Philip Leftwich (BIO - Staff)" userId="40797191-1911-4e2c-aad9-bb71c68c9eef" providerId="ADAL" clId="{1240CBBD-96EA-4858-83A3-3F85364A68AC}" dt="2021-08-10T15:23:41.266" v="11252"/>
          <ac:spMkLst>
            <pc:docMk/>
            <pc:sldMk cId="523072626" sldId="278"/>
            <ac:spMk id="20" creationId="{59357F78-8083-4455-8426-6DE7D559A7A1}"/>
          </ac:spMkLst>
        </pc:spChg>
        <pc:spChg chg="mod">
          <ac:chgData name="Philip Leftwich (BIO - Staff)" userId="40797191-1911-4e2c-aad9-bb71c68c9eef" providerId="ADAL" clId="{1240CBBD-96EA-4858-83A3-3F85364A68AC}" dt="2021-08-09T14:35:28.511" v="3166" actId="20577"/>
          <ac:spMkLst>
            <pc:docMk/>
            <pc:sldMk cId="523072626" sldId="278"/>
            <ac:spMk id="43" creationId="{650CE503-26BC-481D-9195-4711E3F07256}"/>
          </ac:spMkLst>
        </pc:spChg>
        <pc:spChg chg="mod">
          <ac:chgData name="Philip Leftwich (BIO - Staff)" userId="40797191-1911-4e2c-aad9-bb71c68c9eef" providerId="ADAL" clId="{1240CBBD-96EA-4858-83A3-3F85364A68AC}" dt="2021-08-09T14:35:27.626" v="3164" actId="20577"/>
          <ac:spMkLst>
            <pc:docMk/>
            <pc:sldMk cId="523072626" sldId="278"/>
            <ac:spMk id="44" creationId="{4C379278-858D-46DA-BDD5-09B05FAA44D6}"/>
          </ac:spMkLst>
        </pc:spChg>
        <pc:spChg chg="mod">
          <ac:chgData name="Philip Leftwich (BIO - Staff)" userId="40797191-1911-4e2c-aad9-bb71c68c9eef" providerId="ADAL" clId="{1240CBBD-96EA-4858-83A3-3F85364A68AC}" dt="2021-08-10T13:11:31.747" v="8814" actId="20577"/>
          <ac:spMkLst>
            <pc:docMk/>
            <pc:sldMk cId="523072626" sldId="278"/>
            <ac:spMk id="68" creationId="{D5F67CCF-F815-41D1-924B-97E65D544B88}"/>
          </ac:spMkLst>
        </pc:spChg>
        <pc:spChg chg="mod">
          <ac:chgData name="Philip Leftwich (BIO - Staff)" userId="40797191-1911-4e2c-aad9-bb71c68c9eef" providerId="ADAL" clId="{1240CBBD-96EA-4858-83A3-3F85364A68AC}" dt="2021-08-10T13:11:37.075" v="8819" actId="20577"/>
          <ac:spMkLst>
            <pc:docMk/>
            <pc:sldMk cId="523072626" sldId="278"/>
            <ac:spMk id="70" creationId="{77062C83-4798-4B84-95E0-FB3984F56D7E}"/>
          </ac:spMkLst>
        </pc:spChg>
      </pc:sldChg>
      <pc:sldChg chg="del ord">
        <pc:chgData name="Philip Leftwich (BIO - Staff)" userId="40797191-1911-4e2c-aad9-bb71c68c9eef" providerId="ADAL" clId="{1240CBBD-96EA-4858-83A3-3F85364A68AC}" dt="2021-08-06T13:34:51.594" v="89" actId="47"/>
        <pc:sldMkLst>
          <pc:docMk/>
          <pc:sldMk cId="2829842128" sldId="279"/>
        </pc:sldMkLst>
      </pc:sldChg>
      <pc:sldChg chg="addSp delSp modSp add mod ord modNotesTx">
        <pc:chgData name="Philip Leftwich (BIO - Staff)" userId="40797191-1911-4e2c-aad9-bb71c68c9eef" providerId="ADAL" clId="{1240CBBD-96EA-4858-83A3-3F85364A68AC}" dt="2021-08-10T12:23:10.429" v="5597" actId="20577"/>
        <pc:sldMkLst>
          <pc:docMk/>
          <pc:sldMk cId="1872677926" sldId="280"/>
        </pc:sldMkLst>
        <pc:spChg chg="del">
          <ac:chgData name="Philip Leftwich (BIO - Staff)" userId="40797191-1911-4e2c-aad9-bb71c68c9eef" providerId="ADAL" clId="{1240CBBD-96EA-4858-83A3-3F85364A68AC}" dt="2021-08-06T15:10:56.434" v="706" actId="478"/>
          <ac:spMkLst>
            <pc:docMk/>
            <pc:sldMk cId="1872677926" sldId="280"/>
            <ac:spMk id="2" creationId="{F688EF35-9230-4F59-9840-D8AAD6A63342}"/>
          </ac:spMkLst>
        </pc:spChg>
        <pc:spChg chg="add del mod">
          <ac:chgData name="Philip Leftwich (BIO - Staff)" userId="40797191-1911-4e2c-aad9-bb71c68c9eef" providerId="ADAL" clId="{1240CBBD-96EA-4858-83A3-3F85364A68AC}" dt="2021-08-06T15:12:01.775" v="719" actId="21"/>
          <ac:spMkLst>
            <pc:docMk/>
            <pc:sldMk cId="1872677926" sldId="280"/>
            <ac:spMk id="6" creationId="{13CA10CD-3B73-42AC-B518-F215960C2EB4}"/>
          </ac:spMkLst>
        </pc:spChg>
        <pc:spChg chg="add del mod">
          <ac:chgData name="Philip Leftwich (BIO - Staff)" userId="40797191-1911-4e2c-aad9-bb71c68c9eef" providerId="ADAL" clId="{1240CBBD-96EA-4858-83A3-3F85364A68AC}" dt="2021-08-06T15:10:57.722" v="707" actId="478"/>
          <ac:spMkLst>
            <pc:docMk/>
            <pc:sldMk cId="1872677926" sldId="280"/>
            <ac:spMk id="11" creationId="{210646E2-ED32-4358-9AA7-08729105A84E}"/>
          </ac:spMkLst>
        </pc:spChg>
        <pc:picChg chg="del">
          <ac:chgData name="Philip Leftwich (BIO - Staff)" userId="40797191-1911-4e2c-aad9-bb71c68c9eef" providerId="ADAL" clId="{1240CBBD-96EA-4858-83A3-3F85364A68AC}" dt="2021-08-06T13:24:25.318" v="53" actId="478"/>
          <ac:picMkLst>
            <pc:docMk/>
            <pc:sldMk cId="1872677926" sldId="280"/>
            <ac:picMk id="5" creationId="{F6E848DD-7CA6-4FCD-8AB1-C9332F465A34}"/>
          </ac:picMkLst>
        </pc:picChg>
        <pc:picChg chg="add del mod">
          <ac:chgData name="Philip Leftwich (BIO - Staff)" userId="40797191-1911-4e2c-aad9-bb71c68c9eef" providerId="ADAL" clId="{1240CBBD-96EA-4858-83A3-3F85364A68AC}" dt="2021-08-06T13:28:51.832" v="59" actId="478"/>
          <ac:picMkLst>
            <pc:docMk/>
            <pc:sldMk cId="1872677926" sldId="280"/>
            <ac:picMk id="7" creationId="{3B5EC890-E290-4AF7-8CBB-96A8FFCE09D7}"/>
          </ac:picMkLst>
        </pc:picChg>
        <pc:picChg chg="add mod">
          <ac:chgData name="Philip Leftwich (BIO - Staff)" userId="40797191-1911-4e2c-aad9-bb71c68c9eef" providerId="ADAL" clId="{1240CBBD-96EA-4858-83A3-3F85364A68AC}" dt="2021-08-06T15:12:23.936" v="726" actId="1076"/>
          <ac:picMkLst>
            <pc:docMk/>
            <pc:sldMk cId="1872677926" sldId="280"/>
            <ac:picMk id="9" creationId="{522BBE8D-7BB7-4687-BC53-20000D80AA21}"/>
          </ac:picMkLst>
        </pc:picChg>
      </pc:sldChg>
      <pc:sldChg chg="add del">
        <pc:chgData name="Philip Leftwich (BIO - Staff)" userId="40797191-1911-4e2c-aad9-bb71c68c9eef" providerId="ADAL" clId="{1240CBBD-96EA-4858-83A3-3F85364A68AC}" dt="2021-08-08T11:39:43.686" v="1531" actId="47"/>
        <pc:sldMkLst>
          <pc:docMk/>
          <pc:sldMk cId="201803846" sldId="281"/>
        </pc:sldMkLst>
      </pc:sldChg>
      <pc:sldChg chg="addSp delSp modSp new mod setBg setClrOvrMap modNotesTx">
        <pc:chgData name="Philip Leftwich (BIO - Staff)" userId="40797191-1911-4e2c-aad9-bb71c68c9eef" providerId="ADAL" clId="{1240CBBD-96EA-4858-83A3-3F85364A68AC}" dt="2021-08-10T13:56:59.919" v="10938" actId="20577"/>
        <pc:sldMkLst>
          <pc:docMk/>
          <pc:sldMk cId="2917968805" sldId="282"/>
        </pc:sldMkLst>
        <pc:spChg chg="mod">
          <ac:chgData name="Philip Leftwich (BIO - Staff)" userId="40797191-1911-4e2c-aad9-bb71c68c9eef" providerId="ADAL" clId="{1240CBBD-96EA-4858-83A3-3F85364A68AC}" dt="2021-08-08T08:19:19.854" v="832" actId="120"/>
          <ac:spMkLst>
            <pc:docMk/>
            <pc:sldMk cId="2917968805" sldId="282"/>
            <ac:spMk id="2" creationId="{0BD8F633-2B2A-4C4A-A9BD-280C2C277EED}"/>
          </ac:spMkLst>
        </pc:spChg>
        <pc:spChg chg="del">
          <ac:chgData name="Philip Leftwich (BIO - Staff)" userId="40797191-1911-4e2c-aad9-bb71c68c9eef" providerId="ADAL" clId="{1240CBBD-96EA-4858-83A3-3F85364A68AC}" dt="2021-08-06T15:27:33.577" v="762" actId="478"/>
          <ac:spMkLst>
            <pc:docMk/>
            <pc:sldMk cId="2917968805" sldId="282"/>
            <ac:spMk id="3" creationId="{A63BDF11-37A7-4F6F-B099-854BA7A11783}"/>
          </ac:spMkLst>
        </pc:spChg>
        <pc:spChg chg="add mod">
          <ac:chgData name="Philip Leftwich (BIO - Staff)" userId="40797191-1911-4e2c-aad9-bb71c68c9eef" providerId="ADAL" clId="{1240CBBD-96EA-4858-83A3-3F85364A68AC}" dt="2021-08-06T15:28:26.131" v="773" actId="1076"/>
          <ac:spMkLst>
            <pc:docMk/>
            <pc:sldMk cId="2917968805" sldId="282"/>
            <ac:spMk id="5" creationId="{21C3034B-AFEE-4563-A477-7CD36A91D173}"/>
          </ac:spMkLst>
        </pc:spChg>
        <pc:spChg chg="add">
          <ac:chgData name="Philip Leftwich (BIO - Staff)" userId="40797191-1911-4e2c-aad9-bb71c68c9eef" providerId="ADAL" clId="{1240CBBD-96EA-4858-83A3-3F85364A68AC}" dt="2021-08-06T15:28:12.225" v="769" actId="26606"/>
          <ac:spMkLst>
            <pc:docMk/>
            <pc:sldMk cId="2917968805" sldId="282"/>
            <ac:spMk id="12" creationId="{C5E6CFF1-2F42-4E10-9A97-F116F46F53FE}"/>
          </ac:spMkLst>
        </pc:spChg>
        <pc:picChg chg="add mod ord">
          <ac:chgData name="Philip Leftwich (BIO - Staff)" userId="40797191-1911-4e2c-aad9-bb71c68c9eef" providerId="ADAL" clId="{1240CBBD-96EA-4858-83A3-3F85364A68AC}" dt="2021-08-06T15:28:12.225" v="769" actId="26606"/>
          <ac:picMkLst>
            <pc:docMk/>
            <pc:sldMk cId="2917968805" sldId="282"/>
            <ac:picMk id="7" creationId="{7DFE85AA-192D-449F-9982-0A811DD3B6D6}"/>
          </ac:picMkLst>
        </pc:picChg>
        <pc:cxnChg chg="add">
          <ac:chgData name="Philip Leftwich (BIO - Staff)" userId="40797191-1911-4e2c-aad9-bb71c68c9eef" providerId="ADAL" clId="{1240CBBD-96EA-4858-83A3-3F85364A68AC}" dt="2021-08-06T15:28:12.225" v="769" actId="26606"/>
          <ac:cxnSpMkLst>
            <pc:docMk/>
            <pc:sldMk cId="2917968805" sldId="282"/>
            <ac:cxnSpMk id="14" creationId="{67182200-4859-4C8D-BCBB-55B245C28BA3}"/>
          </ac:cxnSpMkLst>
        </pc:cxnChg>
      </pc:sldChg>
      <pc:sldChg chg="addSp delSp modSp new mod setBg addAnim modAnim modNotesTx">
        <pc:chgData name="Philip Leftwich (BIO - Staff)" userId="40797191-1911-4e2c-aad9-bb71c68c9eef" providerId="ADAL" clId="{1240CBBD-96EA-4858-83A3-3F85364A68AC}" dt="2021-08-10T15:22:29.050" v="11248" actId="14826"/>
        <pc:sldMkLst>
          <pc:docMk/>
          <pc:sldMk cId="2662306640" sldId="283"/>
        </pc:sldMkLst>
        <pc:spChg chg="mod">
          <ac:chgData name="Philip Leftwich (BIO - Staff)" userId="40797191-1911-4e2c-aad9-bb71c68c9eef" providerId="ADAL" clId="{1240CBBD-96EA-4858-83A3-3F85364A68AC}" dt="2021-08-08T08:47:27.565" v="938" actId="20577"/>
          <ac:spMkLst>
            <pc:docMk/>
            <pc:sldMk cId="2662306640" sldId="283"/>
            <ac:spMk id="2" creationId="{FF87A68A-BFE0-4E19-ABEF-99CE0CE6946E}"/>
          </ac:spMkLst>
        </pc:spChg>
        <pc:spChg chg="del">
          <ac:chgData name="Philip Leftwich (BIO - Staff)" userId="40797191-1911-4e2c-aad9-bb71c68c9eef" providerId="ADAL" clId="{1240CBBD-96EA-4858-83A3-3F85364A68AC}" dt="2021-08-06T15:45:23.680" v="776" actId="478"/>
          <ac:spMkLst>
            <pc:docMk/>
            <pc:sldMk cId="2662306640" sldId="283"/>
            <ac:spMk id="3" creationId="{A75DE6D2-761B-400E-A243-DF667C82F764}"/>
          </ac:spMkLst>
        </pc:spChg>
        <pc:spChg chg="add">
          <ac:chgData name="Philip Leftwich (BIO - Staff)" userId="40797191-1911-4e2c-aad9-bb71c68c9eef" providerId="ADAL" clId="{1240CBBD-96EA-4858-83A3-3F85364A68AC}" dt="2021-08-06T15:53:19.559" v="794" actId="26606"/>
          <ac:spMkLst>
            <pc:docMk/>
            <pc:sldMk cId="2662306640" sldId="283"/>
            <ac:spMk id="75" creationId="{928F64C6-FE22-4FC1-A763-DFCC514811BD}"/>
          </ac:spMkLst>
        </pc:spChg>
        <pc:picChg chg="add del">
          <ac:chgData name="Philip Leftwich (BIO - Staff)" userId="40797191-1911-4e2c-aad9-bb71c68c9eef" providerId="ADAL" clId="{1240CBBD-96EA-4858-83A3-3F85364A68AC}" dt="2021-08-06T15:51:04.607" v="784" actId="478"/>
          <ac:picMkLst>
            <pc:docMk/>
            <pc:sldMk cId="2662306640" sldId="283"/>
            <ac:picMk id="5" creationId="{D64A8C53-2A4D-4ED1-B93C-B25BBB115CB5}"/>
          </ac:picMkLst>
        </pc:picChg>
        <pc:picChg chg="add mod">
          <ac:chgData name="Philip Leftwich (BIO - Staff)" userId="40797191-1911-4e2c-aad9-bb71c68c9eef" providerId="ADAL" clId="{1240CBBD-96EA-4858-83A3-3F85364A68AC}" dt="2021-08-10T15:22:29.050" v="11248" actId="14826"/>
          <ac:picMkLst>
            <pc:docMk/>
            <pc:sldMk cId="2662306640" sldId="283"/>
            <ac:picMk id="7" creationId="{59B9EA47-0039-455B-8214-0ACD40582EFD}"/>
          </ac:picMkLst>
        </pc:picChg>
        <pc:picChg chg="add mod">
          <ac:chgData name="Philip Leftwich (BIO - Staff)" userId="40797191-1911-4e2c-aad9-bb71c68c9eef" providerId="ADAL" clId="{1240CBBD-96EA-4858-83A3-3F85364A68AC}" dt="2021-08-08T08:21:14.379" v="837" actId="1076"/>
          <ac:picMkLst>
            <pc:docMk/>
            <pc:sldMk cId="2662306640" sldId="283"/>
            <ac:picMk id="9" creationId="{D29BB305-F81C-4A5C-ADE4-8E1F2BAC5324}"/>
          </ac:picMkLst>
        </pc:picChg>
        <pc:picChg chg="add mod">
          <ac:chgData name="Philip Leftwich (BIO - Staff)" userId="40797191-1911-4e2c-aad9-bb71c68c9eef" providerId="ADAL" clId="{1240CBBD-96EA-4858-83A3-3F85364A68AC}" dt="2021-08-10T15:21:54.948" v="11247" actId="14826"/>
          <ac:picMkLst>
            <pc:docMk/>
            <pc:sldMk cId="2662306640" sldId="283"/>
            <ac:picMk id="2050" creationId="{0B52CCD2-854A-491F-9646-51661C9215E8}"/>
          </ac:picMkLst>
        </pc:picChg>
        <pc:picChg chg="add mod">
          <ac:chgData name="Philip Leftwich (BIO - Staff)" userId="40797191-1911-4e2c-aad9-bb71c68c9eef" providerId="ADAL" clId="{1240CBBD-96EA-4858-83A3-3F85364A68AC}" dt="2021-08-10T15:21:24.171" v="11246" actId="14826"/>
          <ac:picMkLst>
            <pc:docMk/>
            <pc:sldMk cId="2662306640" sldId="283"/>
            <ac:picMk id="2052" creationId="{5C420D36-F5E9-412B-8B34-3860DB28694E}"/>
          </ac:picMkLst>
        </pc:picChg>
        <pc:picChg chg="add del mod">
          <ac:chgData name="Philip Leftwich (BIO - Staff)" userId="40797191-1911-4e2c-aad9-bb71c68c9eef" providerId="ADAL" clId="{1240CBBD-96EA-4858-83A3-3F85364A68AC}" dt="2021-08-08T08:21:06.358" v="836" actId="478"/>
          <ac:picMkLst>
            <pc:docMk/>
            <pc:sldMk cId="2662306640" sldId="283"/>
            <ac:picMk id="2054" creationId="{BD0CA01C-6375-47CC-997F-41480F3DDE8E}"/>
          </ac:picMkLst>
        </pc:picChg>
        <pc:cxnChg chg="add">
          <ac:chgData name="Philip Leftwich (BIO - Staff)" userId="40797191-1911-4e2c-aad9-bb71c68c9eef" providerId="ADAL" clId="{1240CBBD-96EA-4858-83A3-3F85364A68AC}" dt="2021-08-06T15:53:19.559" v="794" actId="26606"/>
          <ac:cxnSpMkLst>
            <pc:docMk/>
            <pc:sldMk cId="2662306640" sldId="283"/>
            <ac:cxnSpMk id="77" creationId="{5C34627B-48E6-4F4D-B843-97717A86B490}"/>
          </ac:cxnSpMkLst>
        </pc:cxnChg>
      </pc:sldChg>
      <pc:sldChg chg="addSp delSp new del mod">
        <pc:chgData name="Philip Leftwich (BIO - Staff)" userId="40797191-1911-4e2c-aad9-bb71c68c9eef" providerId="ADAL" clId="{1240CBBD-96EA-4858-83A3-3F85364A68AC}" dt="2021-08-08T11:38:57.019" v="1396" actId="47"/>
        <pc:sldMkLst>
          <pc:docMk/>
          <pc:sldMk cId="347077891" sldId="284"/>
        </pc:sldMkLst>
        <pc:spChg chg="del">
          <ac:chgData name="Philip Leftwich (BIO - Staff)" userId="40797191-1911-4e2c-aad9-bb71c68c9eef" providerId="ADAL" clId="{1240CBBD-96EA-4858-83A3-3F85364A68AC}" dt="2021-08-06T14:54:28.322" v="609" actId="478"/>
          <ac:spMkLst>
            <pc:docMk/>
            <pc:sldMk cId="347077891" sldId="284"/>
            <ac:spMk id="2" creationId="{C84C0C49-A333-49CA-B174-05B96B46217A}"/>
          </ac:spMkLst>
        </pc:spChg>
        <pc:spChg chg="del">
          <ac:chgData name="Philip Leftwich (BIO - Staff)" userId="40797191-1911-4e2c-aad9-bb71c68c9eef" providerId="ADAL" clId="{1240CBBD-96EA-4858-83A3-3F85364A68AC}" dt="2021-08-06T14:54:26.146" v="608" actId="478"/>
          <ac:spMkLst>
            <pc:docMk/>
            <pc:sldMk cId="347077891" sldId="284"/>
            <ac:spMk id="3" creationId="{129131BB-C0C6-4A77-87D0-E8E2ADC1A73C}"/>
          </ac:spMkLst>
        </pc:spChg>
        <pc:picChg chg="add">
          <ac:chgData name="Philip Leftwich (BIO - Staff)" userId="40797191-1911-4e2c-aad9-bb71c68c9eef" providerId="ADAL" clId="{1240CBBD-96EA-4858-83A3-3F85364A68AC}" dt="2021-08-06T14:54:29.729" v="610" actId="22"/>
          <ac:picMkLst>
            <pc:docMk/>
            <pc:sldMk cId="347077891" sldId="284"/>
            <ac:picMk id="5" creationId="{0C39BA19-6E36-4ACE-8798-A35B459D530D}"/>
          </ac:picMkLst>
        </pc:picChg>
      </pc:sldChg>
      <pc:sldChg chg="add del">
        <pc:chgData name="Philip Leftwich (BIO - Staff)" userId="40797191-1911-4e2c-aad9-bb71c68c9eef" providerId="ADAL" clId="{1240CBBD-96EA-4858-83A3-3F85364A68AC}" dt="2021-08-06T14:54:21.057" v="606" actId="47"/>
        <pc:sldMkLst>
          <pc:docMk/>
          <pc:sldMk cId="2055651958" sldId="284"/>
        </pc:sldMkLst>
      </pc:sldChg>
      <pc:sldChg chg="addSp modSp new mod ord">
        <pc:chgData name="Philip Leftwich (BIO - Staff)" userId="40797191-1911-4e2c-aad9-bb71c68c9eef" providerId="ADAL" clId="{1240CBBD-96EA-4858-83A3-3F85364A68AC}" dt="2021-08-10T13:24:41.636" v="10396"/>
        <pc:sldMkLst>
          <pc:docMk/>
          <pc:sldMk cId="707863629" sldId="285"/>
        </pc:sldMkLst>
        <pc:spChg chg="mod">
          <ac:chgData name="Philip Leftwich (BIO - Staff)" userId="40797191-1911-4e2c-aad9-bb71c68c9eef" providerId="ADAL" clId="{1240CBBD-96EA-4858-83A3-3F85364A68AC}" dt="2021-08-06T14:57:31.794" v="685" actId="20577"/>
          <ac:spMkLst>
            <pc:docMk/>
            <pc:sldMk cId="707863629" sldId="285"/>
            <ac:spMk id="3" creationId="{25210D0F-DD29-4FC2-A4CD-68B81DBA860D}"/>
          </ac:spMkLst>
        </pc:spChg>
        <pc:picChg chg="add mod">
          <ac:chgData name="Philip Leftwich (BIO - Staff)" userId="40797191-1911-4e2c-aad9-bb71c68c9eef" providerId="ADAL" clId="{1240CBBD-96EA-4858-83A3-3F85364A68AC}" dt="2021-08-06T15:04:39.525" v="688" actId="1076"/>
          <ac:picMkLst>
            <pc:docMk/>
            <pc:sldMk cId="707863629" sldId="285"/>
            <ac:picMk id="4" creationId="{70F2709F-E624-480F-BF70-133D15CAD980}"/>
          </ac:picMkLst>
        </pc:picChg>
        <pc:picChg chg="add mod">
          <ac:chgData name="Philip Leftwich (BIO - Staff)" userId="40797191-1911-4e2c-aad9-bb71c68c9eef" providerId="ADAL" clId="{1240CBBD-96EA-4858-83A3-3F85364A68AC}" dt="2021-08-06T15:05:03.397" v="692" actId="1076"/>
          <ac:picMkLst>
            <pc:docMk/>
            <pc:sldMk cId="707863629" sldId="285"/>
            <ac:picMk id="5" creationId="{53F1D978-9445-4BEA-9B29-4CF81FCFFA65}"/>
          </ac:picMkLst>
        </pc:picChg>
        <pc:picChg chg="add mod">
          <ac:chgData name="Philip Leftwich (BIO - Staff)" userId="40797191-1911-4e2c-aad9-bb71c68c9eef" providerId="ADAL" clId="{1240CBBD-96EA-4858-83A3-3F85364A68AC}" dt="2021-08-06T15:09:14.156" v="696" actId="1076"/>
          <ac:picMkLst>
            <pc:docMk/>
            <pc:sldMk cId="707863629" sldId="285"/>
            <ac:picMk id="6" creationId="{430FB047-0D86-44BB-BC65-7A5E683E8983}"/>
          </ac:picMkLst>
        </pc:picChg>
      </pc:sldChg>
      <pc:sldChg chg="addSp delSp modSp new del mod">
        <pc:chgData name="Philip Leftwich (BIO - Staff)" userId="40797191-1911-4e2c-aad9-bb71c68c9eef" providerId="ADAL" clId="{1240CBBD-96EA-4858-83A3-3F85364A68AC}" dt="2021-08-10T12:08:08.284" v="4179" actId="47"/>
        <pc:sldMkLst>
          <pc:docMk/>
          <pc:sldMk cId="2931849972" sldId="286"/>
        </pc:sldMkLst>
        <pc:spChg chg="del">
          <ac:chgData name="Philip Leftwich (BIO - Staff)" userId="40797191-1911-4e2c-aad9-bb71c68c9eef" providerId="ADAL" clId="{1240CBBD-96EA-4858-83A3-3F85364A68AC}" dt="2021-08-06T15:13:31.985" v="734" actId="478"/>
          <ac:spMkLst>
            <pc:docMk/>
            <pc:sldMk cId="2931849972" sldId="286"/>
            <ac:spMk id="2" creationId="{B678A7F8-ED32-4533-B384-4CAEE8355A70}"/>
          </ac:spMkLst>
        </pc:spChg>
        <pc:spChg chg="del">
          <ac:chgData name="Philip Leftwich (BIO - Staff)" userId="40797191-1911-4e2c-aad9-bb71c68c9eef" providerId="ADAL" clId="{1240CBBD-96EA-4858-83A3-3F85364A68AC}" dt="2021-08-06T15:12:05.972" v="721"/>
          <ac:spMkLst>
            <pc:docMk/>
            <pc:sldMk cId="2931849972" sldId="286"/>
            <ac:spMk id="3" creationId="{8A9A1F98-A130-42FA-A492-D57245EF01D6}"/>
          </ac:spMkLst>
        </pc:spChg>
        <pc:spChg chg="add mod">
          <ac:chgData name="Philip Leftwich (BIO - Staff)" userId="40797191-1911-4e2c-aad9-bb71c68c9eef" providerId="ADAL" clId="{1240CBBD-96EA-4858-83A3-3F85364A68AC}" dt="2021-08-10T09:02:25.116" v="3656" actId="115"/>
          <ac:spMkLst>
            <pc:docMk/>
            <pc:sldMk cId="2931849972" sldId="286"/>
            <ac:spMk id="4" creationId="{69D62FAD-4EA6-489C-88C5-9D6997D2EFED}"/>
          </ac:spMkLst>
        </pc:spChg>
      </pc:sldChg>
      <pc:sldChg chg="add del">
        <pc:chgData name="Philip Leftwich (BIO - Staff)" userId="40797191-1911-4e2c-aad9-bb71c68c9eef" providerId="ADAL" clId="{1240CBBD-96EA-4858-83A3-3F85364A68AC}" dt="2021-08-08T12:24:12.380" v="2322" actId="47"/>
        <pc:sldMkLst>
          <pc:docMk/>
          <pc:sldMk cId="3233025326" sldId="287"/>
        </pc:sldMkLst>
      </pc:sldChg>
      <pc:sldChg chg="addSp delSp modSp new mod ord setBg modAnim modNotesTx">
        <pc:chgData name="Philip Leftwich (BIO - Staff)" userId="40797191-1911-4e2c-aad9-bb71c68c9eef" providerId="ADAL" clId="{1240CBBD-96EA-4858-83A3-3F85364A68AC}" dt="2021-08-10T15:00:49.893" v="11245" actId="20577"/>
        <pc:sldMkLst>
          <pc:docMk/>
          <pc:sldMk cId="1728625238" sldId="288"/>
        </pc:sldMkLst>
        <pc:spChg chg="del">
          <ac:chgData name="Philip Leftwich (BIO - Staff)" userId="40797191-1911-4e2c-aad9-bb71c68c9eef" providerId="ADAL" clId="{1240CBBD-96EA-4858-83A3-3F85364A68AC}" dt="2021-08-08T08:48:05.945" v="939" actId="478"/>
          <ac:spMkLst>
            <pc:docMk/>
            <pc:sldMk cId="1728625238" sldId="288"/>
            <ac:spMk id="2" creationId="{9F4B0EF3-AE1E-4991-8C25-13B1F9E9788D}"/>
          </ac:spMkLst>
        </pc:spChg>
        <pc:spChg chg="del">
          <ac:chgData name="Philip Leftwich (BIO - Staff)" userId="40797191-1911-4e2c-aad9-bb71c68c9eef" providerId="ADAL" clId="{1240CBBD-96EA-4858-83A3-3F85364A68AC}" dt="2021-08-08T08:48:07.804" v="940" actId="478"/>
          <ac:spMkLst>
            <pc:docMk/>
            <pc:sldMk cId="1728625238" sldId="288"/>
            <ac:spMk id="3" creationId="{22084477-38DD-4141-AF30-1E50090B58F3}"/>
          </ac:spMkLst>
        </pc:spChg>
        <pc:spChg chg="add del mod">
          <ac:chgData name="Philip Leftwich (BIO - Staff)" userId="40797191-1911-4e2c-aad9-bb71c68c9eef" providerId="ADAL" clId="{1240CBBD-96EA-4858-83A3-3F85364A68AC}" dt="2021-08-08T08:52:39.132" v="1049" actId="478"/>
          <ac:spMkLst>
            <pc:docMk/>
            <pc:sldMk cId="1728625238" sldId="288"/>
            <ac:spMk id="13" creationId="{0970B80E-9024-4CE3-A490-E12B262620FD}"/>
          </ac:spMkLst>
        </pc:spChg>
        <pc:spChg chg="add del">
          <ac:chgData name="Philip Leftwich (BIO - Staff)" userId="40797191-1911-4e2c-aad9-bb71c68c9eef" providerId="ADAL" clId="{1240CBBD-96EA-4858-83A3-3F85364A68AC}" dt="2021-08-08T08:53:04.661" v="1051" actId="478"/>
          <ac:spMkLst>
            <pc:docMk/>
            <pc:sldMk cId="1728625238" sldId="288"/>
            <ac:spMk id="14" creationId="{82FA2833-9176-47F8-B287-0FE789CB8500}"/>
          </ac:spMkLst>
        </pc:spChg>
        <pc:spChg chg="add del mod topLvl">
          <ac:chgData name="Philip Leftwich (BIO - Staff)" userId="40797191-1911-4e2c-aad9-bb71c68c9eef" providerId="ADAL" clId="{1240CBBD-96EA-4858-83A3-3F85364A68AC}" dt="2021-08-09T11:44:15.404" v="2332" actId="478"/>
          <ac:spMkLst>
            <pc:docMk/>
            <pc:sldMk cId="1728625238" sldId="288"/>
            <ac:spMk id="15" creationId="{3F2C13DC-FCAB-45A8-B409-F7BE8B92BFAD}"/>
          </ac:spMkLst>
        </pc:spChg>
        <pc:spChg chg="add del mod">
          <ac:chgData name="Philip Leftwich (BIO - Staff)" userId="40797191-1911-4e2c-aad9-bb71c68c9eef" providerId="ADAL" clId="{1240CBBD-96EA-4858-83A3-3F85364A68AC}" dt="2021-08-08T08:54:37.964" v="1087" actId="478"/>
          <ac:spMkLst>
            <pc:docMk/>
            <pc:sldMk cId="1728625238" sldId="288"/>
            <ac:spMk id="16" creationId="{77C73B54-62EB-44DC-809E-DCD4B8EA9B0F}"/>
          </ac:spMkLst>
        </pc:spChg>
        <pc:spChg chg="add del mod">
          <ac:chgData name="Philip Leftwich (BIO - Staff)" userId="40797191-1911-4e2c-aad9-bb71c68c9eef" providerId="ADAL" clId="{1240CBBD-96EA-4858-83A3-3F85364A68AC}" dt="2021-08-08T08:55:11.396" v="1094" actId="478"/>
          <ac:spMkLst>
            <pc:docMk/>
            <pc:sldMk cId="1728625238" sldId="288"/>
            <ac:spMk id="17" creationId="{573AA249-7367-4965-A52E-81DEE57E65D4}"/>
          </ac:spMkLst>
        </pc:spChg>
        <pc:spChg chg="add del mod">
          <ac:chgData name="Philip Leftwich (BIO - Staff)" userId="40797191-1911-4e2c-aad9-bb71c68c9eef" providerId="ADAL" clId="{1240CBBD-96EA-4858-83A3-3F85364A68AC}" dt="2021-08-08T08:57:35.564" v="1143" actId="478"/>
          <ac:spMkLst>
            <pc:docMk/>
            <pc:sldMk cId="1728625238" sldId="288"/>
            <ac:spMk id="18" creationId="{CE9EB745-143F-47A7-A4C9-A43C0A4B696F}"/>
          </ac:spMkLst>
        </pc:spChg>
        <pc:spChg chg="add del mod">
          <ac:chgData name="Philip Leftwich (BIO - Staff)" userId="40797191-1911-4e2c-aad9-bb71c68c9eef" providerId="ADAL" clId="{1240CBBD-96EA-4858-83A3-3F85364A68AC}" dt="2021-08-08T08:57:33.604" v="1142" actId="478"/>
          <ac:spMkLst>
            <pc:docMk/>
            <pc:sldMk cId="1728625238" sldId="288"/>
            <ac:spMk id="19" creationId="{A732B15C-7E36-492F-BF46-EB8D887E48C8}"/>
          </ac:spMkLst>
        </pc:spChg>
        <pc:spChg chg="add mod">
          <ac:chgData name="Philip Leftwich (BIO - Staff)" userId="40797191-1911-4e2c-aad9-bb71c68c9eef" providerId="ADAL" clId="{1240CBBD-96EA-4858-83A3-3F85364A68AC}" dt="2021-08-08T09:01:36.146" v="1297" actId="164"/>
          <ac:spMkLst>
            <pc:docMk/>
            <pc:sldMk cId="1728625238" sldId="288"/>
            <ac:spMk id="20" creationId="{AF690CF9-7914-4C8D-AFD6-11445B266882}"/>
          </ac:spMkLst>
        </pc:spChg>
        <pc:spChg chg="add del mod">
          <ac:chgData name="Philip Leftwich (BIO - Staff)" userId="40797191-1911-4e2c-aad9-bb71c68c9eef" providerId="ADAL" clId="{1240CBBD-96EA-4858-83A3-3F85364A68AC}" dt="2021-08-08T08:59:11.005" v="1216" actId="478"/>
          <ac:spMkLst>
            <pc:docMk/>
            <pc:sldMk cId="1728625238" sldId="288"/>
            <ac:spMk id="21" creationId="{2DB4EF72-E728-4254-8607-9583B1EC6292}"/>
          </ac:spMkLst>
        </pc:spChg>
        <pc:spChg chg="add mod">
          <ac:chgData name="Philip Leftwich (BIO - Staff)" userId="40797191-1911-4e2c-aad9-bb71c68c9eef" providerId="ADAL" clId="{1240CBBD-96EA-4858-83A3-3F85364A68AC}" dt="2021-08-08T09:01:49.539" v="1300" actId="164"/>
          <ac:spMkLst>
            <pc:docMk/>
            <pc:sldMk cId="1728625238" sldId="288"/>
            <ac:spMk id="22" creationId="{E72F8CBD-0BF3-4E39-9527-7EDECFB09852}"/>
          </ac:spMkLst>
        </pc:spChg>
        <pc:spChg chg="add del">
          <ac:chgData name="Philip Leftwich (BIO - Staff)" userId="40797191-1911-4e2c-aad9-bb71c68c9eef" providerId="ADAL" clId="{1240CBBD-96EA-4858-83A3-3F85364A68AC}" dt="2021-08-08T08:59:25.140" v="1218" actId="478"/>
          <ac:spMkLst>
            <pc:docMk/>
            <pc:sldMk cId="1728625238" sldId="288"/>
            <ac:spMk id="23" creationId="{33AB64DD-DD30-4C28-AB63-B1CB4CE50D31}"/>
          </ac:spMkLst>
        </pc:spChg>
        <pc:spChg chg="add del mod">
          <ac:chgData name="Philip Leftwich (BIO - Staff)" userId="40797191-1911-4e2c-aad9-bb71c68c9eef" providerId="ADAL" clId="{1240CBBD-96EA-4858-83A3-3F85364A68AC}" dt="2021-08-08T09:00:06.355" v="1245" actId="478"/>
          <ac:spMkLst>
            <pc:docMk/>
            <pc:sldMk cId="1728625238" sldId="288"/>
            <ac:spMk id="24" creationId="{2A5ABD64-7719-4450-B9CE-BE9262AA6C07}"/>
          </ac:spMkLst>
        </pc:spChg>
        <pc:spChg chg="add mod">
          <ac:chgData name="Philip Leftwich (BIO - Staff)" userId="40797191-1911-4e2c-aad9-bb71c68c9eef" providerId="ADAL" clId="{1240CBBD-96EA-4858-83A3-3F85364A68AC}" dt="2021-08-08T09:01:45.843" v="1299" actId="164"/>
          <ac:spMkLst>
            <pc:docMk/>
            <pc:sldMk cId="1728625238" sldId="288"/>
            <ac:spMk id="25" creationId="{1D0EB41E-118B-480B-AD59-2CAA95060A41}"/>
          </ac:spMkLst>
        </pc:spChg>
        <pc:spChg chg="add mod">
          <ac:chgData name="Philip Leftwich (BIO - Staff)" userId="40797191-1911-4e2c-aad9-bb71c68c9eef" providerId="ADAL" clId="{1240CBBD-96EA-4858-83A3-3F85364A68AC}" dt="2021-08-08T09:02:55.325" v="1312" actId="2085"/>
          <ac:spMkLst>
            <pc:docMk/>
            <pc:sldMk cId="1728625238" sldId="288"/>
            <ac:spMk id="31" creationId="{BA97B8D9-75D8-45CC-8D63-008A2D5F7152}"/>
          </ac:spMkLst>
        </pc:spChg>
        <pc:spChg chg="add mod">
          <ac:chgData name="Philip Leftwich (BIO - Staff)" userId="40797191-1911-4e2c-aad9-bb71c68c9eef" providerId="ADAL" clId="{1240CBBD-96EA-4858-83A3-3F85364A68AC}" dt="2021-08-08T09:02:55.325" v="1312" actId="2085"/>
          <ac:spMkLst>
            <pc:docMk/>
            <pc:sldMk cId="1728625238" sldId="288"/>
            <ac:spMk id="32" creationId="{89A49217-5831-453E-999C-4DE72762367C}"/>
          </ac:spMkLst>
        </pc:spChg>
        <pc:grpChg chg="add del mod">
          <ac:chgData name="Philip Leftwich (BIO - Staff)" userId="40797191-1911-4e2c-aad9-bb71c68c9eef" providerId="ADAL" clId="{1240CBBD-96EA-4858-83A3-3F85364A68AC}" dt="2021-08-08T09:01:25.731" v="1294" actId="165"/>
          <ac:grpSpMkLst>
            <pc:docMk/>
            <pc:sldMk cId="1728625238" sldId="288"/>
            <ac:grpSpMk id="26" creationId="{673106F8-8D57-40A3-9B00-66DA1BFB421E}"/>
          </ac:grpSpMkLst>
        </pc:grpChg>
        <pc:grpChg chg="add mod">
          <ac:chgData name="Philip Leftwich (BIO - Staff)" userId="40797191-1911-4e2c-aad9-bb71c68c9eef" providerId="ADAL" clId="{1240CBBD-96EA-4858-83A3-3F85364A68AC}" dt="2021-08-08T11:07:27.425" v="1345" actId="408"/>
          <ac:grpSpMkLst>
            <pc:docMk/>
            <pc:sldMk cId="1728625238" sldId="288"/>
            <ac:grpSpMk id="27" creationId="{2249EE9D-5C40-4102-9FF9-023B40DAF6DE}"/>
          </ac:grpSpMkLst>
        </pc:grpChg>
        <pc:grpChg chg="add del mod">
          <ac:chgData name="Philip Leftwich (BIO - Staff)" userId="40797191-1911-4e2c-aad9-bb71c68c9eef" providerId="ADAL" clId="{1240CBBD-96EA-4858-83A3-3F85364A68AC}" dt="2021-08-09T11:44:15.404" v="2332" actId="478"/>
          <ac:grpSpMkLst>
            <pc:docMk/>
            <pc:sldMk cId="1728625238" sldId="288"/>
            <ac:grpSpMk id="28" creationId="{E5538798-9BE1-4086-AABF-D7D099B27298}"/>
          </ac:grpSpMkLst>
        </pc:grpChg>
        <pc:grpChg chg="add mod">
          <ac:chgData name="Philip Leftwich (BIO - Staff)" userId="40797191-1911-4e2c-aad9-bb71c68c9eef" providerId="ADAL" clId="{1240CBBD-96EA-4858-83A3-3F85364A68AC}" dt="2021-08-08T11:07:27.425" v="1345" actId="408"/>
          <ac:grpSpMkLst>
            <pc:docMk/>
            <pc:sldMk cId="1728625238" sldId="288"/>
            <ac:grpSpMk id="29" creationId="{3D383697-9C66-4030-8752-79A12E99E6BB}"/>
          </ac:grpSpMkLst>
        </pc:grpChg>
        <pc:grpChg chg="add mod">
          <ac:chgData name="Philip Leftwich (BIO - Staff)" userId="40797191-1911-4e2c-aad9-bb71c68c9eef" providerId="ADAL" clId="{1240CBBD-96EA-4858-83A3-3F85364A68AC}" dt="2021-08-08T11:07:14.634" v="1342" actId="554"/>
          <ac:grpSpMkLst>
            <pc:docMk/>
            <pc:sldMk cId="1728625238" sldId="288"/>
            <ac:grpSpMk id="30" creationId="{9A30D0CE-FC16-428F-85B8-DF11B06F819F}"/>
          </ac:grpSpMkLst>
        </pc:grpChg>
        <pc:picChg chg="add del">
          <ac:chgData name="Philip Leftwich (BIO - Staff)" userId="40797191-1911-4e2c-aad9-bb71c68c9eef" providerId="ADAL" clId="{1240CBBD-96EA-4858-83A3-3F85364A68AC}" dt="2021-08-08T08:48:20.084" v="944" actId="478"/>
          <ac:picMkLst>
            <pc:docMk/>
            <pc:sldMk cId="1728625238" sldId="288"/>
            <ac:picMk id="4" creationId="{5EEC8999-6045-424D-9EC6-7CDBAD594B6F}"/>
          </ac:picMkLst>
        </pc:picChg>
        <pc:picChg chg="add del mod topLvl">
          <ac:chgData name="Philip Leftwich (BIO - Staff)" userId="40797191-1911-4e2c-aad9-bb71c68c9eef" providerId="ADAL" clId="{1240CBBD-96EA-4858-83A3-3F85364A68AC}" dt="2021-08-09T11:44:15.404" v="2332" actId="478"/>
          <ac:picMkLst>
            <pc:docMk/>
            <pc:sldMk cId="1728625238" sldId="288"/>
            <ac:picMk id="6" creationId="{7280BC00-AAD3-4696-AB97-F38133BE4297}"/>
          </ac:picMkLst>
        </pc:picChg>
        <pc:picChg chg="add mod">
          <ac:chgData name="Philip Leftwich (BIO - Staff)" userId="40797191-1911-4e2c-aad9-bb71c68c9eef" providerId="ADAL" clId="{1240CBBD-96EA-4858-83A3-3F85364A68AC}" dt="2021-08-08T09:01:49.539" v="1300" actId="164"/>
          <ac:picMkLst>
            <pc:docMk/>
            <pc:sldMk cId="1728625238" sldId="288"/>
            <ac:picMk id="8" creationId="{72508AF4-3E40-4168-932C-DF8B62B0F407}"/>
          </ac:picMkLst>
        </pc:picChg>
        <pc:picChg chg="add mod">
          <ac:chgData name="Philip Leftwich (BIO - Staff)" userId="40797191-1911-4e2c-aad9-bb71c68c9eef" providerId="ADAL" clId="{1240CBBD-96EA-4858-83A3-3F85364A68AC}" dt="2021-08-08T09:01:45.843" v="1299" actId="164"/>
          <ac:picMkLst>
            <pc:docMk/>
            <pc:sldMk cId="1728625238" sldId="288"/>
            <ac:picMk id="10" creationId="{A5EBA1ED-C280-4B7B-9FD2-F77A7C8EE6C1}"/>
          </ac:picMkLst>
        </pc:picChg>
        <pc:picChg chg="add mod topLvl">
          <ac:chgData name="Philip Leftwich (BIO - Staff)" userId="40797191-1911-4e2c-aad9-bb71c68c9eef" providerId="ADAL" clId="{1240CBBD-96EA-4858-83A3-3F85364A68AC}" dt="2021-08-08T09:01:36.146" v="1297" actId="164"/>
          <ac:picMkLst>
            <pc:docMk/>
            <pc:sldMk cId="1728625238" sldId="288"/>
            <ac:picMk id="12" creationId="{8FD32AE7-B9DB-4ABE-852B-5A1F94ACCCF0}"/>
          </ac:picMkLst>
        </pc:picChg>
      </pc:sldChg>
      <pc:sldChg chg="modSp new del mod ord">
        <pc:chgData name="Philip Leftwich (BIO - Staff)" userId="40797191-1911-4e2c-aad9-bb71c68c9eef" providerId="ADAL" clId="{1240CBBD-96EA-4858-83A3-3F85364A68AC}" dt="2021-08-09T15:54:35.797" v="3587" actId="47"/>
        <pc:sldMkLst>
          <pc:docMk/>
          <pc:sldMk cId="1991552146" sldId="289"/>
        </pc:sldMkLst>
        <pc:spChg chg="mod">
          <ac:chgData name="Philip Leftwich (BIO - Staff)" userId="40797191-1911-4e2c-aad9-bb71c68c9eef" providerId="ADAL" clId="{1240CBBD-96EA-4858-83A3-3F85364A68AC}" dt="2021-08-08T11:38:51.784" v="1395" actId="20577"/>
          <ac:spMkLst>
            <pc:docMk/>
            <pc:sldMk cId="1991552146" sldId="289"/>
            <ac:spMk id="2" creationId="{F6BF7CDF-0814-48AB-8D5E-9ABD8A9972F3}"/>
          </ac:spMkLst>
        </pc:spChg>
      </pc:sldChg>
      <pc:sldChg chg="add del">
        <pc:chgData name="Philip Leftwich (BIO - Staff)" userId="40797191-1911-4e2c-aad9-bb71c68c9eef" providerId="ADAL" clId="{1240CBBD-96EA-4858-83A3-3F85364A68AC}" dt="2021-08-08T11:38:38.330" v="1347" actId="47"/>
        <pc:sldMkLst>
          <pc:docMk/>
          <pc:sldMk cId="2204560457" sldId="289"/>
        </pc:sldMkLst>
      </pc:sldChg>
      <pc:sldChg chg="addSp delSp modSp add mod ord modAnim modNotesTx">
        <pc:chgData name="Philip Leftwich (BIO - Staff)" userId="40797191-1911-4e2c-aad9-bb71c68c9eef" providerId="ADAL" clId="{1240CBBD-96EA-4858-83A3-3F85364A68AC}" dt="2021-08-10T13:05:00.156" v="8039" actId="20577"/>
        <pc:sldMkLst>
          <pc:docMk/>
          <pc:sldMk cId="2837281260" sldId="290"/>
        </pc:sldMkLst>
        <pc:spChg chg="del mod">
          <ac:chgData name="Philip Leftwich (BIO - Staff)" userId="40797191-1911-4e2c-aad9-bb71c68c9eef" providerId="ADAL" clId="{1240CBBD-96EA-4858-83A3-3F85364A68AC}" dt="2021-08-09T15:39:38.504" v="3369" actId="478"/>
          <ac:spMkLst>
            <pc:docMk/>
            <pc:sldMk cId="2837281260" sldId="290"/>
            <ac:spMk id="2" creationId="{F6BF7CDF-0814-48AB-8D5E-9ABD8A9972F3}"/>
          </ac:spMkLst>
        </pc:spChg>
        <pc:spChg chg="del mod">
          <ac:chgData name="Philip Leftwich (BIO - Staff)" userId="40797191-1911-4e2c-aad9-bb71c68c9eef" providerId="ADAL" clId="{1240CBBD-96EA-4858-83A3-3F85364A68AC}" dt="2021-08-09T15:31:52.503" v="3323" actId="478"/>
          <ac:spMkLst>
            <pc:docMk/>
            <pc:sldMk cId="2837281260" sldId="290"/>
            <ac:spMk id="3" creationId="{43E2B10E-FEED-4F60-8B24-B2C96FA49080}"/>
          </ac:spMkLst>
        </pc:spChg>
        <pc:spChg chg="add del mod">
          <ac:chgData name="Philip Leftwich (BIO - Staff)" userId="40797191-1911-4e2c-aad9-bb71c68c9eef" providerId="ADAL" clId="{1240CBBD-96EA-4858-83A3-3F85364A68AC}" dt="2021-08-09T15:39:40.526" v="3370" actId="478"/>
          <ac:spMkLst>
            <pc:docMk/>
            <pc:sldMk cId="2837281260" sldId="290"/>
            <ac:spMk id="15" creationId="{37C0FFBD-5573-459A-9498-3F1ACA27C6F4}"/>
          </ac:spMkLst>
        </pc:spChg>
        <pc:picChg chg="add mod">
          <ac:chgData name="Philip Leftwich (BIO - Staff)" userId="40797191-1911-4e2c-aad9-bb71c68c9eef" providerId="ADAL" clId="{1240CBBD-96EA-4858-83A3-3F85364A68AC}" dt="2021-08-09T15:33:56.642" v="3338" actId="1076"/>
          <ac:picMkLst>
            <pc:docMk/>
            <pc:sldMk cId="2837281260" sldId="290"/>
            <ac:picMk id="4" creationId="{1E32D3EE-41EF-4210-A39C-B0A07F0ED13B}"/>
          </ac:picMkLst>
        </pc:picChg>
        <pc:picChg chg="add del mod">
          <ac:chgData name="Philip Leftwich (BIO - Staff)" userId="40797191-1911-4e2c-aad9-bb71c68c9eef" providerId="ADAL" clId="{1240CBBD-96EA-4858-83A3-3F85364A68AC}" dt="2021-08-09T15:33:50.279" v="3335" actId="478"/>
          <ac:picMkLst>
            <pc:docMk/>
            <pc:sldMk cId="2837281260" sldId="290"/>
            <ac:picMk id="5" creationId="{F5463F79-376D-4600-B871-92B5E5309D73}"/>
          </ac:picMkLst>
        </pc:picChg>
        <pc:picChg chg="add del mod">
          <ac:chgData name="Philip Leftwich (BIO - Staff)" userId="40797191-1911-4e2c-aad9-bb71c68c9eef" providerId="ADAL" clId="{1240CBBD-96EA-4858-83A3-3F85364A68AC}" dt="2021-08-09T15:33:36.358" v="3333" actId="478"/>
          <ac:picMkLst>
            <pc:docMk/>
            <pc:sldMk cId="2837281260" sldId="290"/>
            <ac:picMk id="7" creationId="{91D5E5B8-66B5-4DA0-B672-07DAEACB018E}"/>
          </ac:picMkLst>
        </pc:picChg>
        <pc:picChg chg="add mod">
          <ac:chgData name="Philip Leftwich (BIO - Staff)" userId="40797191-1911-4e2c-aad9-bb71c68c9eef" providerId="ADAL" clId="{1240CBBD-96EA-4858-83A3-3F85364A68AC}" dt="2021-08-09T15:34:00.322" v="3339" actId="1076"/>
          <ac:picMkLst>
            <pc:docMk/>
            <pc:sldMk cId="2837281260" sldId="290"/>
            <ac:picMk id="9" creationId="{184A4B08-D435-4288-A177-30C91261FB91}"/>
          </ac:picMkLst>
        </pc:picChg>
        <pc:picChg chg="add mod">
          <ac:chgData name="Philip Leftwich (BIO - Staff)" userId="40797191-1911-4e2c-aad9-bb71c68c9eef" providerId="ADAL" clId="{1240CBBD-96EA-4858-83A3-3F85364A68AC}" dt="2021-08-09T15:35:07.183" v="3367" actId="1076"/>
          <ac:picMkLst>
            <pc:docMk/>
            <pc:sldMk cId="2837281260" sldId="290"/>
            <ac:picMk id="11" creationId="{297FB5E8-B3B3-4743-A75D-E1764D0F3D69}"/>
          </ac:picMkLst>
        </pc:picChg>
        <pc:picChg chg="add mod">
          <ac:chgData name="Philip Leftwich (BIO - Staff)" userId="40797191-1911-4e2c-aad9-bb71c68c9eef" providerId="ADAL" clId="{1240CBBD-96EA-4858-83A3-3F85364A68AC}" dt="2021-08-09T15:40:24.721" v="3374" actId="1076"/>
          <ac:picMkLst>
            <pc:docMk/>
            <pc:sldMk cId="2837281260" sldId="290"/>
            <ac:picMk id="17" creationId="{2308A4C6-7869-4726-BB50-39E9050AC7E1}"/>
          </ac:picMkLst>
        </pc:picChg>
        <pc:cxnChg chg="add mod">
          <ac:chgData name="Philip Leftwich (BIO - Staff)" userId="40797191-1911-4e2c-aad9-bb71c68c9eef" providerId="ADAL" clId="{1240CBBD-96EA-4858-83A3-3F85364A68AC}" dt="2021-08-09T15:34:29.764" v="3364" actId="692"/>
          <ac:cxnSpMkLst>
            <pc:docMk/>
            <pc:sldMk cId="2837281260" sldId="290"/>
            <ac:cxnSpMk id="13" creationId="{53BADF96-C825-4552-A4F5-B348ECA8A886}"/>
          </ac:cxnSpMkLst>
        </pc:cxnChg>
      </pc:sldChg>
      <pc:sldChg chg="addSp delSp modSp add mod setBg modAnim modNotesTx">
        <pc:chgData name="Philip Leftwich (BIO - Staff)" userId="40797191-1911-4e2c-aad9-bb71c68c9eef" providerId="ADAL" clId="{1240CBBD-96EA-4858-83A3-3F85364A68AC}" dt="2021-08-10T13:09:48.962" v="8648" actId="20577"/>
        <pc:sldMkLst>
          <pc:docMk/>
          <pc:sldMk cId="4152017058" sldId="291"/>
        </pc:sldMkLst>
        <pc:spChg chg="del mod ord">
          <ac:chgData name="Philip Leftwich (BIO - Staff)" userId="40797191-1911-4e2c-aad9-bb71c68c9eef" providerId="ADAL" clId="{1240CBBD-96EA-4858-83A3-3F85364A68AC}" dt="2021-08-09T16:53:01.907" v="3595" actId="478"/>
          <ac:spMkLst>
            <pc:docMk/>
            <pc:sldMk cId="4152017058" sldId="291"/>
            <ac:spMk id="2" creationId="{F6BF7CDF-0814-48AB-8D5E-9ABD8A9972F3}"/>
          </ac:spMkLst>
        </pc:spChg>
        <pc:spChg chg="del mod">
          <ac:chgData name="Philip Leftwich (BIO - Staff)" userId="40797191-1911-4e2c-aad9-bb71c68c9eef" providerId="ADAL" clId="{1240CBBD-96EA-4858-83A3-3F85364A68AC}" dt="2021-08-09T15:25:26.607" v="3205" actId="478"/>
          <ac:spMkLst>
            <pc:docMk/>
            <pc:sldMk cId="4152017058" sldId="291"/>
            <ac:spMk id="3" creationId="{43E2B10E-FEED-4F60-8B24-B2C96FA49080}"/>
          </ac:spMkLst>
        </pc:spChg>
        <pc:spChg chg="add mod">
          <ac:chgData name="Philip Leftwich (BIO - Staff)" userId="40797191-1911-4e2c-aad9-bb71c68c9eef" providerId="ADAL" clId="{1240CBBD-96EA-4858-83A3-3F85364A68AC}" dt="2021-08-09T16:54:31.019" v="3617" actId="1076"/>
          <ac:spMkLst>
            <pc:docMk/>
            <pc:sldMk cId="4152017058" sldId="291"/>
            <ac:spMk id="10" creationId="{39A2F027-3BED-4E52-A914-820C27DCC347}"/>
          </ac:spMkLst>
        </pc:spChg>
        <pc:spChg chg="add del mod">
          <ac:chgData name="Philip Leftwich (BIO - Staff)" userId="40797191-1911-4e2c-aad9-bb71c68c9eef" providerId="ADAL" clId="{1240CBBD-96EA-4858-83A3-3F85364A68AC}" dt="2021-08-09T16:53:04.712" v="3596" actId="478"/>
          <ac:spMkLst>
            <pc:docMk/>
            <pc:sldMk cId="4152017058" sldId="291"/>
            <ac:spMk id="14" creationId="{C3526B47-42C0-46B6-94FC-733409013566}"/>
          </ac:spMkLst>
        </pc:spChg>
        <pc:spChg chg="add mod">
          <ac:chgData name="Philip Leftwich (BIO - Staff)" userId="40797191-1911-4e2c-aad9-bb71c68c9eef" providerId="ADAL" clId="{1240CBBD-96EA-4858-83A3-3F85364A68AC}" dt="2021-08-09T16:57:25.147" v="3641" actId="2085"/>
          <ac:spMkLst>
            <pc:docMk/>
            <pc:sldMk cId="4152017058" sldId="291"/>
            <ac:spMk id="15" creationId="{AADD2CF2-072F-43CA-A7E2-E43C9CC7B922}"/>
          </ac:spMkLst>
        </pc:spChg>
        <pc:spChg chg="add">
          <ac:chgData name="Philip Leftwich (BIO - Staff)" userId="40797191-1911-4e2c-aad9-bb71c68c9eef" providerId="ADAL" clId="{1240CBBD-96EA-4858-83A3-3F85364A68AC}" dt="2021-08-09T16:53:38.853" v="3597" actId="26606"/>
          <ac:spMkLst>
            <pc:docMk/>
            <pc:sldMk cId="4152017058" sldId="291"/>
            <ac:spMk id="18" creationId="{CEC27341-4ABB-43EF-9E57-10A858F9251F}"/>
          </ac:spMkLst>
        </pc:spChg>
        <pc:spChg chg="add">
          <ac:chgData name="Philip Leftwich (BIO - Staff)" userId="40797191-1911-4e2c-aad9-bb71c68c9eef" providerId="ADAL" clId="{1240CBBD-96EA-4858-83A3-3F85364A68AC}" dt="2021-08-09T16:53:38.853" v="3597" actId="26606"/>
          <ac:spMkLst>
            <pc:docMk/>
            <pc:sldMk cId="4152017058" sldId="291"/>
            <ac:spMk id="20" creationId="{D2B98C55-54CC-433B-905F-FB0B2D2009ED}"/>
          </ac:spMkLst>
        </pc:spChg>
        <pc:spChg chg="add">
          <ac:chgData name="Philip Leftwich (BIO - Staff)" userId="40797191-1911-4e2c-aad9-bb71c68c9eef" providerId="ADAL" clId="{1240CBBD-96EA-4858-83A3-3F85364A68AC}" dt="2021-08-09T16:53:38.853" v="3597" actId="26606"/>
          <ac:spMkLst>
            <pc:docMk/>
            <pc:sldMk cId="4152017058" sldId="291"/>
            <ac:spMk id="22" creationId="{19E21906-D4D4-4F16-9228-3E004930E1C7}"/>
          </ac:spMkLst>
        </pc:spChg>
        <pc:spChg chg="add">
          <ac:chgData name="Philip Leftwich (BIO - Staff)" userId="40797191-1911-4e2c-aad9-bb71c68c9eef" providerId="ADAL" clId="{1240CBBD-96EA-4858-83A3-3F85364A68AC}" dt="2021-08-09T16:53:38.853" v="3597" actId="26606"/>
          <ac:spMkLst>
            <pc:docMk/>
            <pc:sldMk cId="4152017058" sldId="291"/>
            <ac:spMk id="24" creationId="{865BCC85-4C69-4CFB-A36A-6A489B87FFF3}"/>
          </ac:spMkLst>
        </pc:spChg>
        <pc:spChg chg="add">
          <ac:chgData name="Philip Leftwich (BIO - Staff)" userId="40797191-1911-4e2c-aad9-bb71c68c9eef" providerId="ADAL" clId="{1240CBBD-96EA-4858-83A3-3F85364A68AC}" dt="2021-08-09T16:53:38.853" v="3597" actId="26606"/>
          <ac:spMkLst>
            <pc:docMk/>
            <pc:sldMk cId="4152017058" sldId="291"/>
            <ac:spMk id="26" creationId="{3A14BDAC-394B-4E9A-8ECE-61AA1A7C231A}"/>
          </ac:spMkLst>
        </pc:spChg>
        <pc:picChg chg="add mod">
          <ac:chgData name="Philip Leftwich (BIO - Staff)" userId="40797191-1911-4e2c-aad9-bb71c68c9eef" providerId="ADAL" clId="{1240CBBD-96EA-4858-83A3-3F85364A68AC}" dt="2021-08-09T16:56:14.159" v="3629" actId="1076"/>
          <ac:picMkLst>
            <pc:docMk/>
            <pc:sldMk cId="4152017058" sldId="291"/>
            <ac:picMk id="5" creationId="{C99D1E2F-1D66-42D9-AA27-2B135BB37893}"/>
          </ac:picMkLst>
        </pc:picChg>
        <pc:picChg chg="add del mod">
          <ac:chgData name="Philip Leftwich (BIO - Staff)" userId="40797191-1911-4e2c-aad9-bb71c68c9eef" providerId="ADAL" clId="{1240CBBD-96EA-4858-83A3-3F85364A68AC}" dt="2021-08-09T15:24:03.913" v="3192" actId="478"/>
          <ac:picMkLst>
            <pc:docMk/>
            <pc:sldMk cId="4152017058" sldId="291"/>
            <ac:picMk id="7" creationId="{3298081A-4D69-41BA-B88D-32A6FFD7CBBA}"/>
          </ac:picMkLst>
        </pc:picChg>
        <pc:picChg chg="add mod">
          <ac:chgData name="Philip Leftwich (BIO - Staff)" userId="40797191-1911-4e2c-aad9-bb71c68c9eef" providerId="ADAL" clId="{1240CBBD-96EA-4858-83A3-3F85364A68AC}" dt="2021-08-09T16:53:38.853" v="3597" actId="26606"/>
          <ac:picMkLst>
            <pc:docMk/>
            <pc:sldMk cId="4152017058" sldId="291"/>
            <ac:picMk id="9" creationId="{C0D40C33-B379-4F08-8EF5-D9893A2C10BD}"/>
          </ac:picMkLst>
        </pc:picChg>
        <pc:picChg chg="add mod ord">
          <ac:chgData name="Philip Leftwich (BIO - Staff)" userId="40797191-1911-4e2c-aad9-bb71c68c9eef" providerId="ADAL" clId="{1240CBBD-96EA-4858-83A3-3F85364A68AC}" dt="2021-08-09T16:56:24.136" v="3633" actId="1076"/>
          <ac:picMkLst>
            <pc:docMk/>
            <pc:sldMk cId="4152017058" sldId="291"/>
            <ac:picMk id="12" creationId="{406507ED-2A52-4244-BE64-E524A56A7554}"/>
          </ac:picMkLst>
        </pc:picChg>
        <pc:picChg chg="add mod ord">
          <ac:chgData name="Philip Leftwich (BIO - Staff)" userId="40797191-1911-4e2c-aad9-bb71c68c9eef" providerId="ADAL" clId="{1240CBBD-96EA-4858-83A3-3F85364A68AC}" dt="2021-08-09T16:56:25.751" v="3634" actId="1076"/>
          <ac:picMkLst>
            <pc:docMk/>
            <pc:sldMk cId="4152017058" sldId="291"/>
            <ac:picMk id="13" creationId="{166B1011-13CE-4647-8C2E-36AC29EB20DF}"/>
          </ac:picMkLst>
        </pc:picChg>
        <pc:picChg chg="add mod">
          <ac:chgData name="Philip Leftwich (BIO - Staff)" userId="40797191-1911-4e2c-aad9-bb71c68c9eef" providerId="ADAL" clId="{1240CBBD-96EA-4858-83A3-3F85364A68AC}" dt="2021-08-09T16:56:28.841" v="3635" actId="1076"/>
          <ac:picMkLst>
            <pc:docMk/>
            <pc:sldMk cId="4152017058" sldId="291"/>
            <ac:picMk id="23" creationId="{F4BC769D-CB46-496E-A487-3B65B3B66DF3}"/>
          </ac:picMkLst>
        </pc:picChg>
        <pc:picChg chg="add mod">
          <ac:chgData name="Philip Leftwich (BIO - Staff)" userId="40797191-1911-4e2c-aad9-bb71c68c9eef" providerId="ADAL" clId="{1240CBBD-96EA-4858-83A3-3F85364A68AC}" dt="2021-08-09T16:56:33.377" v="3636" actId="1076"/>
          <ac:picMkLst>
            <pc:docMk/>
            <pc:sldMk cId="4152017058" sldId="291"/>
            <ac:picMk id="25" creationId="{3C0BD916-6EE5-49E0-8975-CF2ACFD4E04D}"/>
          </ac:picMkLst>
        </pc:picChg>
        <pc:picChg chg="add del">
          <ac:chgData name="Philip Leftwich (BIO - Staff)" userId="40797191-1911-4e2c-aad9-bb71c68c9eef" providerId="ADAL" clId="{1240CBBD-96EA-4858-83A3-3F85364A68AC}" dt="2021-08-09T15:23:04.948" v="3181" actId="478"/>
          <ac:picMkLst>
            <pc:docMk/>
            <pc:sldMk cId="4152017058" sldId="291"/>
            <ac:picMk id="5122" creationId="{F31D9889-D637-4583-97BB-8C1F33397AD4}"/>
          </ac:picMkLst>
        </pc:picChg>
        <pc:picChg chg="add del mod ord">
          <ac:chgData name="Philip Leftwich (BIO - Staff)" userId="40797191-1911-4e2c-aad9-bb71c68c9eef" providerId="ADAL" clId="{1240CBBD-96EA-4858-83A3-3F85364A68AC}" dt="2021-08-09T16:52:44.345" v="3594" actId="478"/>
          <ac:picMkLst>
            <pc:docMk/>
            <pc:sldMk cId="4152017058" sldId="291"/>
            <ac:picMk id="5124" creationId="{00506A50-F956-45FF-8182-893D661D13CA}"/>
          </ac:picMkLst>
        </pc:picChg>
      </pc:sldChg>
      <pc:sldChg chg="addSp delSp modSp new mod ord modNotesTx">
        <pc:chgData name="Philip Leftwich (BIO - Staff)" userId="40797191-1911-4e2c-aad9-bb71c68c9eef" providerId="ADAL" clId="{1240CBBD-96EA-4858-83A3-3F85364A68AC}" dt="2021-08-10T14:32:40.179" v="11128" actId="6549"/>
        <pc:sldMkLst>
          <pc:docMk/>
          <pc:sldMk cId="1766202201" sldId="292"/>
        </pc:sldMkLst>
        <pc:spChg chg="del">
          <ac:chgData name="Philip Leftwich (BIO - Staff)" userId="40797191-1911-4e2c-aad9-bb71c68c9eef" providerId="ADAL" clId="{1240CBBD-96EA-4858-83A3-3F85364A68AC}" dt="2021-08-08T11:48:37.789" v="1946" actId="478"/>
          <ac:spMkLst>
            <pc:docMk/>
            <pc:sldMk cId="1766202201" sldId="292"/>
            <ac:spMk id="2" creationId="{D108FDAF-34A0-4023-A690-587AA13A58D1}"/>
          </ac:spMkLst>
        </pc:spChg>
        <pc:spChg chg="del">
          <ac:chgData name="Philip Leftwich (BIO - Staff)" userId="40797191-1911-4e2c-aad9-bb71c68c9eef" providerId="ADAL" clId="{1240CBBD-96EA-4858-83A3-3F85364A68AC}" dt="2021-08-08T11:48:36.938" v="1945" actId="478"/>
          <ac:spMkLst>
            <pc:docMk/>
            <pc:sldMk cId="1766202201" sldId="292"/>
            <ac:spMk id="3" creationId="{C606A290-694F-43C1-8F75-303F2ED033C1}"/>
          </ac:spMkLst>
        </pc:spChg>
        <pc:spChg chg="add mod">
          <ac:chgData name="Philip Leftwich (BIO - Staff)" userId="40797191-1911-4e2c-aad9-bb71c68c9eef" providerId="ADAL" clId="{1240CBBD-96EA-4858-83A3-3F85364A68AC}" dt="2021-08-09T14:14:26.406" v="2998" actId="1076"/>
          <ac:spMkLst>
            <pc:docMk/>
            <pc:sldMk cId="1766202201" sldId="292"/>
            <ac:spMk id="6" creationId="{F6FEECE9-1C82-4CA7-B1BA-54757D48DB5A}"/>
          </ac:spMkLst>
        </pc:spChg>
        <pc:spChg chg="add del mod">
          <ac:chgData name="Philip Leftwich (BIO - Staff)" userId="40797191-1911-4e2c-aad9-bb71c68c9eef" providerId="ADAL" clId="{1240CBBD-96EA-4858-83A3-3F85364A68AC}" dt="2021-08-09T12:49:44.892" v="2494" actId="478"/>
          <ac:spMkLst>
            <pc:docMk/>
            <pc:sldMk cId="1766202201" sldId="292"/>
            <ac:spMk id="8" creationId="{64666195-4442-46B5-B5F6-C34AF969B849}"/>
          </ac:spMkLst>
        </pc:spChg>
        <pc:spChg chg="add del mod">
          <ac:chgData name="Philip Leftwich (BIO - Staff)" userId="40797191-1911-4e2c-aad9-bb71c68c9eef" providerId="ADAL" clId="{1240CBBD-96EA-4858-83A3-3F85364A68AC}" dt="2021-08-09T14:14:26.406" v="2998" actId="1076"/>
          <ac:spMkLst>
            <pc:docMk/>
            <pc:sldMk cId="1766202201" sldId="292"/>
            <ac:spMk id="21" creationId="{37515142-0FBC-4521-977D-07440AB53EB3}"/>
          </ac:spMkLst>
        </pc:spChg>
        <pc:spChg chg="add del">
          <ac:chgData name="Philip Leftwich (BIO - Staff)" userId="40797191-1911-4e2c-aad9-bb71c68c9eef" providerId="ADAL" clId="{1240CBBD-96EA-4858-83A3-3F85364A68AC}" dt="2021-08-08T12:08:06.725" v="2112" actId="478"/>
          <ac:spMkLst>
            <pc:docMk/>
            <pc:sldMk cId="1766202201" sldId="292"/>
            <ac:spMk id="22" creationId="{CB1AE18B-102D-4DA5-B6C9-B93782DE6414}"/>
          </ac:spMkLst>
        </pc:spChg>
        <pc:spChg chg="add mod">
          <ac:chgData name="Philip Leftwich (BIO - Staff)" userId="40797191-1911-4e2c-aad9-bb71c68c9eef" providerId="ADAL" clId="{1240CBBD-96EA-4858-83A3-3F85364A68AC}" dt="2021-08-09T14:14:26.406" v="2998" actId="1076"/>
          <ac:spMkLst>
            <pc:docMk/>
            <pc:sldMk cId="1766202201" sldId="292"/>
            <ac:spMk id="23" creationId="{9E818D85-7C7D-4F12-9189-71704CE3E97C}"/>
          </ac:spMkLst>
        </pc:spChg>
        <pc:spChg chg="add mod">
          <ac:chgData name="Philip Leftwich (BIO - Staff)" userId="40797191-1911-4e2c-aad9-bb71c68c9eef" providerId="ADAL" clId="{1240CBBD-96EA-4858-83A3-3F85364A68AC}" dt="2021-08-09T14:14:26.406" v="2998" actId="1076"/>
          <ac:spMkLst>
            <pc:docMk/>
            <pc:sldMk cId="1766202201" sldId="292"/>
            <ac:spMk id="24" creationId="{3084F101-7121-434B-89FB-C9F7F712C4AC}"/>
          </ac:spMkLst>
        </pc:spChg>
        <pc:spChg chg="add mod">
          <ac:chgData name="Philip Leftwich (BIO - Staff)" userId="40797191-1911-4e2c-aad9-bb71c68c9eef" providerId="ADAL" clId="{1240CBBD-96EA-4858-83A3-3F85364A68AC}" dt="2021-08-09T14:14:26.406" v="2998" actId="1076"/>
          <ac:spMkLst>
            <pc:docMk/>
            <pc:sldMk cId="1766202201" sldId="292"/>
            <ac:spMk id="25" creationId="{24F21CE8-53FF-4815-B3D6-7F29941A64DB}"/>
          </ac:spMkLst>
        </pc:spChg>
        <pc:grpChg chg="add del mod">
          <ac:chgData name="Philip Leftwich (BIO - Staff)" userId="40797191-1911-4e2c-aad9-bb71c68c9eef" providerId="ADAL" clId="{1240CBBD-96EA-4858-83A3-3F85364A68AC}" dt="2021-08-09T14:14:26.406" v="2998" actId="1076"/>
          <ac:grpSpMkLst>
            <pc:docMk/>
            <pc:sldMk cId="1766202201" sldId="292"/>
            <ac:grpSpMk id="26" creationId="{3ED920FA-5E40-451C-A56E-FEC453537D49}"/>
          </ac:grpSpMkLst>
        </pc:grpChg>
        <pc:picChg chg="add mod">
          <ac:chgData name="Philip Leftwich (BIO - Staff)" userId="40797191-1911-4e2c-aad9-bb71c68c9eef" providerId="ADAL" clId="{1240CBBD-96EA-4858-83A3-3F85364A68AC}" dt="2021-08-09T14:14:26.406" v="2998" actId="1076"/>
          <ac:picMkLst>
            <pc:docMk/>
            <pc:sldMk cId="1766202201" sldId="292"/>
            <ac:picMk id="3074" creationId="{55F1B8DF-1053-41E2-864C-A0C9C3D6EEBB}"/>
          </ac:picMkLst>
        </pc:picChg>
        <pc:cxnChg chg="add del mod">
          <ac:chgData name="Philip Leftwich (BIO - Staff)" userId="40797191-1911-4e2c-aad9-bb71c68c9eef" providerId="ADAL" clId="{1240CBBD-96EA-4858-83A3-3F85364A68AC}" dt="2021-08-09T12:49:43.325" v="2493" actId="478"/>
          <ac:cxnSpMkLst>
            <pc:docMk/>
            <pc:sldMk cId="1766202201" sldId="292"/>
            <ac:cxnSpMk id="5" creationId="{EB356066-FB25-414A-ACE5-3FB6B09CB59F}"/>
          </ac:cxnSpMkLst>
        </pc:cxnChg>
        <pc:cxnChg chg="add del mod">
          <ac:chgData name="Philip Leftwich (BIO - Staff)" userId="40797191-1911-4e2c-aad9-bb71c68c9eef" providerId="ADAL" clId="{1240CBBD-96EA-4858-83A3-3F85364A68AC}" dt="2021-08-08T12:04:00.037" v="2056" actId="478"/>
          <ac:cxnSpMkLst>
            <pc:docMk/>
            <pc:sldMk cId="1766202201" sldId="292"/>
            <ac:cxnSpMk id="9" creationId="{5AF40EC4-AF6A-45B5-9B80-D762FB9A1488}"/>
          </ac:cxnSpMkLst>
        </pc:cxnChg>
        <pc:cxnChg chg="add del mod">
          <ac:chgData name="Philip Leftwich (BIO - Staff)" userId="40797191-1911-4e2c-aad9-bb71c68c9eef" providerId="ADAL" clId="{1240CBBD-96EA-4858-83A3-3F85364A68AC}" dt="2021-08-09T12:49:46.757" v="2495" actId="478"/>
          <ac:cxnSpMkLst>
            <pc:docMk/>
            <pc:sldMk cId="1766202201" sldId="292"/>
            <ac:cxnSpMk id="16" creationId="{3400A261-7C3B-4092-9F55-56B8A251A379}"/>
          </ac:cxnSpMkLst>
        </pc:cxnChg>
      </pc:sldChg>
      <pc:sldChg chg="addSp delSp modSp new mod ord delAnim modAnim modNotesTx">
        <pc:chgData name="Philip Leftwich (BIO - Staff)" userId="40797191-1911-4e2c-aad9-bb71c68c9eef" providerId="ADAL" clId="{1240CBBD-96EA-4858-83A3-3F85364A68AC}" dt="2021-08-10T13:56:43.295" v="10922" actId="20577"/>
        <pc:sldMkLst>
          <pc:docMk/>
          <pc:sldMk cId="2098168838" sldId="293"/>
        </pc:sldMkLst>
        <pc:spChg chg="del">
          <ac:chgData name="Philip Leftwich (BIO - Staff)" userId="40797191-1911-4e2c-aad9-bb71c68c9eef" providerId="ADAL" clId="{1240CBBD-96EA-4858-83A3-3F85364A68AC}" dt="2021-08-08T11:55:51.241" v="1952" actId="478"/>
          <ac:spMkLst>
            <pc:docMk/>
            <pc:sldMk cId="2098168838" sldId="293"/>
            <ac:spMk id="2" creationId="{91783F8E-FC2B-44E6-B469-5F7F2EFCCCF0}"/>
          </ac:spMkLst>
        </pc:spChg>
        <pc:spChg chg="del">
          <ac:chgData name="Philip Leftwich (BIO - Staff)" userId="40797191-1911-4e2c-aad9-bb71c68c9eef" providerId="ADAL" clId="{1240CBBD-96EA-4858-83A3-3F85364A68AC}" dt="2021-08-08T11:55:49.232" v="1951" actId="478"/>
          <ac:spMkLst>
            <pc:docMk/>
            <pc:sldMk cId="2098168838" sldId="293"/>
            <ac:spMk id="3" creationId="{DE6B1F4D-7379-4790-BE55-5B1E41282999}"/>
          </ac:spMkLst>
        </pc:spChg>
        <pc:spChg chg="add del">
          <ac:chgData name="Philip Leftwich (BIO - Staff)" userId="40797191-1911-4e2c-aad9-bb71c68c9eef" providerId="ADAL" clId="{1240CBBD-96EA-4858-83A3-3F85364A68AC}" dt="2021-08-08T11:58:43.676" v="1964" actId="22"/>
          <ac:spMkLst>
            <pc:docMk/>
            <pc:sldMk cId="2098168838" sldId="293"/>
            <ac:spMk id="7" creationId="{B93822B0-601E-421E-8BFC-4F74244A69EA}"/>
          </ac:spMkLst>
        </pc:spChg>
        <pc:spChg chg="add del">
          <ac:chgData name="Philip Leftwich (BIO - Staff)" userId="40797191-1911-4e2c-aad9-bb71c68c9eef" providerId="ADAL" clId="{1240CBBD-96EA-4858-83A3-3F85364A68AC}" dt="2021-08-08T11:59:33.680" v="1969" actId="478"/>
          <ac:spMkLst>
            <pc:docMk/>
            <pc:sldMk cId="2098168838" sldId="293"/>
            <ac:spMk id="10" creationId="{B8940016-94E7-4F03-8EA8-F8B388A5D9FD}"/>
          </ac:spMkLst>
        </pc:spChg>
        <pc:spChg chg="add mod ord">
          <ac:chgData name="Philip Leftwich (BIO - Staff)" userId="40797191-1911-4e2c-aad9-bb71c68c9eef" providerId="ADAL" clId="{1240CBBD-96EA-4858-83A3-3F85364A68AC}" dt="2021-08-09T13:06:36.815" v="2585" actId="164"/>
          <ac:spMkLst>
            <pc:docMk/>
            <pc:sldMk cId="2098168838" sldId="293"/>
            <ac:spMk id="11" creationId="{DA937C62-BC9F-4F3B-BEB7-9BBB896EB1BA}"/>
          </ac:spMkLst>
        </pc:spChg>
        <pc:spChg chg="add del mod ord">
          <ac:chgData name="Philip Leftwich (BIO - Staff)" userId="40797191-1911-4e2c-aad9-bb71c68c9eef" providerId="ADAL" clId="{1240CBBD-96EA-4858-83A3-3F85364A68AC}" dt="2021-08-08T12:01:33.551" v="1994" actId="478"/>
          <ac:spMkLst>
            <pc:docMk/>
            <pc:sldMk cId="2098168838" sldId="293"/>
            <ac:spMk id="12" creationId="{5C989D2F-604B-4E3E-850F-EE37FFA4ABBF}"/>
          </ac:spMkLst>
        </pc:spChg>
        <pc:spChg chg="add del mod ord">
          <ac:chgData name="Philip Leftwich (BIO - Staff)" userId="40797191-1911-4e2c-aad9-bb71c68c9eef" providerId="ADAL" clId="{1240CBBD-96EA-4858-83A3-3F85364A68AC}" dt="2021-08-09T13:25:51.871" v="2630" actId="478"/>
          <ac:spMkLst>
            <pc:docMk/>
            <pc:sldMk cId="2098168838" sldId="293"/>
            <ac:spMk id="13" creationId="{014B556D-37DF-403E-BD88-8E10427BBEEF}"/>
          </ac:spMkLst>
        </pc:spChg>
        <pc:spChg chg="add mod">
          <ac:chgData name="Philip Leftwich (BIO - Staff)" userId="40797191-1911-4e2c-aad9-bb71c68c9eef" providerId="ADAL" clId="{1240CBBD-96EA-4858-83A3-3F85364A68AC}" dt="2021-08-10T12:32:30.762" v="6152" actId="20577"/>
          <ac:spMkLst>
            <pc:docMk/>
            <pc:sldMk cId="2098168838" sldId="293"/>
            <ac:spMk id="19" creationId="{EC224BC0-BEB1-4CC4-9451-167B1DEFD279}"/>
          </ac:spMkLst>
        </pc:spChg>
        <pc:spChg chg="add del mod">
          <ac:chgData name="Philip Leftwich (BIO - Staff)" userId="40797191-1911-4e2c-aad9-bb71c68c9eef" providerId="ADAL" clId="{1240CBBD-96EA-4858-83A3-3F85364A68AC}" dt="2021-08-09T13:53:23.214" v="2832" actId="478"/>
          <ac:spMkLst>
            <pc:docMk/>
            <pc:sldMk cId="2098168838" sldId="293"/>
            <ac:spMk id="23" creationId="{3211CBF3-27B9-4E77-94B0-9FE2B6582941}"/>
          </ac:spMkLst>
        </pc:spChg>
        <pc:spChg chg="mod topLvl">
          <ac:chgData name="Philip Leftwich (BIO - Staff)" userId="40797191-1911-4e2c-aad9-bb71c68c9eef" providerId="ADAL" clId="{1240CBBD-96EA-4858-83A3-3F85364A68AC}" dt="2021-08-09T13:55:26.498" v="2847" actId="164"/>
          <ac:spMkLst>
            <pc:docMk/>
            <pc:sldMk cId="2098168838" sldId="293"/>
            <ac:spMk id="27" creationId="{89267CCC-9114-48F9-B550-C446CD0AEA95}"/>
          </ac:spMkLst>
        </pc:spChg>
        <pc:spChg chg="add mod">
          <ac:chgData name="Philip Leftwich (BIO - Staff)" userId="40797191-1911-4e2c-aad9-bb71c68c9eef" providerId="ADAL" clId="{1240CBBD-96EA-4858-83A3-3F85364A68AC}" dt="2021-08-10T12:33:34.685" v="6182" actId="20577"/>
          <ac:spMkLst>
            <pc:docMk/>
            <pc:sldMk cId="2098168838" sldId="293"/>
            <ac:spMk id="34" creationId="{D5EDA35D-C534-43F9-A932-2B6356E55DE0}"/>
          </ac:spMkLst>
        </pc:spChg>
        <pc:spChg chg="add mod">
          <ac:chgData name="Philip Leftwich (BIO - Staff)" userId="40797191-1911-4e2c-aad9-bb71c68c9eef" providerId="ADAL" clId="{1240CBBD-96EA-4858-83A3-3F85364A68AC}" dt="2021-08-10T09:53:02.300" v="3754" actId="1076"/>
          <ac:spMkLst>
            <pc:docMk/>
            <pc:sldMk cId="2098168838" sldId="293"/>
            <ac:spMk id="42" creationId="{95E416EE-78EE-4C04-85B6-0099D5811A3E}"/>
          </ac:spMkLst>
        </pc:spChg>
        <pc:grpChg chg="add del mod">
          <ac:chgData name="Philip Leftwich (BIO - Staff)" userId="40797191-1911-4e2c-aad9-bb71c68c9eef" providerId="ADAL" clId="{1240CBBD-96EA-4858-83A3-3F85364A68AC}" dt="2021-08-09T13:53:20.899" v="2831" actId="478"/>
          <ac:grpSpMkLst>
            <pc:docMk/>
            <pc:sldMk cId="2098168838" sldId="293"/>
            <ac:grpSpMk id="14" creationId="{4A9F6C84-F28E-4385-A014-923A244EA13D}"/>
          </ac:grpSpMkLst>
        </pc:grpChg>
        <pc:grpChg chg="add del mod">
          <ac:chgData name="Philip Leftwich (BIO - Staff)" userId="40797191-1911-4e2c-aad9-bb71c68c9eef" providerId="ADAL" clId="{1240CBBD-96EA-4858-83A3-3F85364A68AC}" dt="2021-08-09T13:54:13.183" v="2838" actId="165"/>
          <ac:grpSpMkLst>
            <pc:docMk/>
            <pc:sldMk cId="2098168838" sldId="293"/>
            <ac:grpSpMk id="24" creationId="{7944CDAB-AAD5-4536-8520-8D936423E674}"/>
          </ac:grpSpMkLst>
        </pc:grpChg>
        <pc:grpChg chg="del mod topLvl">
          <ac:chgData name="Philip Leftwich (BIO - Staff)" userId="40797191-1911-4e2c-aad9-bb71c68c9eef" providerId="ADAL" clId="{1240CBBD-96EA-4858-83A3-3F85364A68AC}" dt="2021-08-09T13:55:04.307" v="2845" actId="165"/>
          <ac:grpSpMkLst>
            <pc:docMk/>
            <pc:sldMk cId="2098168838" sldId="293"/>
            <ac:grpSpMk id="26" creationId="{F541E674-D39F-4BEA-97D6-817C6EE1A08A}"/>
          </ac:grpSpMkLst>
        </pc:grpChg>
        <pc:grpChg chg="mod topLvl">
          <ac:chgData name="Philip Leftwich (BIO - Staff)" userId="40797191-1911-4e2c-aad9-bb71c68c9eef" providerId="ADAL" clId="{1240CBBD-96EA-4858-83A3-3F85364A68AC}" dt="2021-08-09T13:55:17.314" v="2846" actId="164"/>
          <ac:grpSpMkLst>
            <pc:docMk/>
            <pc:sldMk cId="2098168838" sldId="293"/>
            <ac:grpSpMk id="28" creationId="{82D648D1-4186-4DE3-892C-850107470784}"/>
          </ac:grpSpMkLst>
        </pc:grpChg>
        <pc:grpChg chg="add del mod">
          <ac:chgData name="Philip Leftwich (BIO - Staff)" userId="40797191-1911-4e2c-aad9-bb71c68c9eef" providerId="ADAL" clId="{1240CBBD-96EA-4858-83A3-3F85364A68AC}" dt="2021-08-09T13:54:36.580" v="2841" actId="165"/>
          <ac:grpSpMkLst>
            <pc:docMk/>
            <pc:sldMk cId="2098168838" sldId="293"/>
            <ac:grpSpMk id="34" creationId="{A4D9D76A-E2D6-41B3-B055-7568215DE32B}"/>
          </ac:grpSpMkLst>
        </pc:grpChg>
        <pc:grpChg chg="add mod">
          <ac:chgData name="Philip Leftwich (BIO - Staff)" userId="40797191-1911-4e2c-aad9-bb71c68c9eef" providerId="ADAL" clId="{1240CBBD-96EA-4858-83A3-3F85364A68AC}" dt="2021-08-09T13:56:12.034" v="2852" actId="1076"/>
          <ac:grpSpMkLst>
            <pc:docMk/>
            <pc:sldMk cId="2098168838" sldId="293"/>
            <ac:grpSpMk id="35" creationId="{C2353C05-BEA9-415A-A4BB-0CF39CABD121}"/>
          </ac:grpSpMkLst>
        </pc:grpChg>
        <pc:grpChg chg="add mod">
          <ac:chgData name="Philip Leftwich (BIO - Staff)" userId="40797191-1911-4e2c-aad9-bb71c68c9eef" providerId="ADAL" clId="{1240CBBD-96EA-4858-83A3-3F85364A68AC}" dt="2021-08-09T13:55:26.498" v="2847" actId="164"/>
          <ac:grpSpMkLst>
            <pc:docMk/>
            <pc:sldMk cId="2098168838" sldId="293"/>
            <ac:grpSpMk id="36" creationId="{4A65B60E-C396-49EE-979D-759B8CB3EF46}"/>
          </ac:grpSpMkLst>
        </pc:grpChg>
        <pc:picChg chg="add mod">
          <ac:chgData name="Philip Leftwich (BIO - Staff)" userId="40797191-1911-4e2c-aad9-bb71c68c9eef" providerId="ADAL" clId="{1240CBBD-96EA-4858-83A3-3F85364A68AC}" dt="2021-08-09T13:06:36.815" v="2585" actId="164"/>
          <ac:picMkLst>
            <pc:docMk/>
            <pc:sldMk cId="2098168838" sldId="293"/>
            <ac:picMk id="5" creationId="{29423B5C-5BA5-4447-9AC1-102AD717DFCD}"/>
          </ac:picMkLst>
        </pc:picChg>
        <pc:picChg chg="add mod ord">
          <ac:chgData name="Philip Leftwich (BIO - Staff)" userId="40797191-1911-4e2c-aad9-bb71c68c9eef" providerId="ADAL" clId="{1240CBBD-96EA-4858-83A3-3F85364A68AC}" dt="2021-08-08T12:01:50.684" v="2001" actId="167"/>
          <ac:picMkLst>
            <pc:docMk/>
            <pc:sldMk cId="2098168838" sldId="293"/>
            <ac:picMk id="9" creationId="{0B76E015-6448-4CFD-8F03-8E294A45F5FB}"/>
          </ac:picMkLst>
        </pc:picChg>
        <pc:picChg chg="add del mod">
          <ac:chgData name="Philip Leftwich (BIO - Staff)" userId="40797191-1911-4e2c-aad9-bb71c68c9eef" providerId="ADAL" clId="{1240CBBD-96EA-4858-83A3-3F85364A68AC}" dt="2021-08-09T13:12:19.229" v="2595" actId="478"/>
          <ac:picMkLst>
            <pc:docMk/>
            <pc:sldMk cId="2098168838" sldId="293"/>
            <ac:picMk id="16" creationId="{34D80127-1709-4D66-BC6C-88A259162CB7}"/>
          </ac:picMkLst>
        </pc:picChg>
        <pc:picChg chg="add del mod">
          <ac:chgData name="Philip Leftwich (BIO - Staff)" userId="40797191-1911-4e2c-aad9-bb71c68c9eef" providerId="ADAL" clId="{1240CBBD-96EA-4858-83A3-3F85364A68AC}" dt="2021-08-09T13:12:50.465" v="2602" actId="478"/>
          <ac:picMkLst>
            <pc:docMk/>
            <pc:sldMk cId="2098168838" sldId="293"/>
            <ac:picMk id="18" creationId="{69C2FD5D-9640-44B0-8307-62BF7ADC04A2}"/>
          </ac:picMkLst>
        </pc:picChg>
        <pc:picChg chg="add del mod">
          <ac:chgData name="Philip Leftwich (BIO - Staff)" userId="40797191-1911-4e2c-aad9-bb71c68c9eef" providerId="ADAL" clId="{1240CBBD-96EA-4858-83A3-3F85364A68AC}" dt="2021-08-09T13:14:13.554" v="2613" actId="478"/>
          <ac:picMkLst>
            <pc:docMk/>
            <pc:sldMk cId="2098168838" sldId="293"/>
            <ac:picMk id="20" creationId="{11AC6B23-2181-4FBA-99DA-08F68B6AE9D0}"/>
          </ac:picMkLst>
        </pc:picChg>
        <pc:picChg chg="add del mod">
          <ac:chgData name="Philip Leftwich (BIO - Staff)" userId="40797191-1911-4e2c-aad9-bb71c68c9eef" providerId="ADAL" clId="{1240CBBD-96EA-4858-83A3-3F85364A68AC}" dt="2021-08-09T13:53:42.696" v="2836" actId="478"/>
          <ac:picMkLst>
            <pc:docMk/>
            <pc:sldMk cId="2098168838" sldId="293"/>
            <ac:picMk id="22" creationId="{B8ACE5E5-B5BC-448D-99E1-01AC52FBD281}"/>
          </ac:picMkLst>
        </pc:picChg>
        <pc:picChg chg="mod topLvl">
          <ac:chgData name="Philip Leftwich (BIO - Staff)" userId="40797191-1911-4e2c-aad9-bb71c68c9eef" providerId="ADAL" clId="{1240CBBD-96EA-4858-83A3-3F85364A68AC}" dt="2021-08-09T13:55:17.314" v="2846" actId="164"/>
          <ac:picMkLst>
            <pc:docMk/>
            <pc:sldMk cId="2098168838" sldId="293"/>
            <ac:picMk id="29" creationId="{781A4C75-08D2-45B0-8279-D75297F72A91}"/>
          </ac:picMkLst>
        </pc:picChg>
        <pc:picChg chg="mod topLvl">
          <ac:chgData name="Philip Leftwich (BIO - Staff)" userId="40797191-1911-4e2c-aad9-bb71c68c9eef" providerId="ADAL" clId="{1240CBBD-96EA-4858-83A3-3F85364A68AC}" dt="2021-08-09T13:55:17.314" v="2846" actId="164"/>
          <ac:picMkLst>
            <pc:docMk/>
            <pc:sldMk cId="2098168838" sldId="293"/>
            <ac:picMk id="30" creationId="{2B1F439F-4671-47DA-87A0-B8D4307FF551}"/>
          </ac:picMkLst>
        </pc:picChg>
        <pc:picChg chg="mod topLvl">
          <ac:chgData name="Philip Leftwich (BIO - Staff)" userId="40797191-1911-4e2c-aad9-bb71c68c9eef" providerId="ADAL" clId="{1240CBBD-96EA-4858-83A3-3F85364A68AC}" dt="2021-08-09T13:55:17.314" v="2846" actId="164"/>
          <ac:picMkLst>
            <pc:docMk/>
            <pc:sldMk cId="2098168838" sldId="293"/>
            <ac:picMk id="31" creationId="{2FF75B03-87D4-4101-B1F7-22B6F51A760B}"/>
          </ac:picMkLst>
        </pc:picChg>
        <pc:picChg chg="mod">
          <ac:chgData name="Philip Leftwich (BIO - Staff)" userId="40797191-1911-4e2c-aad9-bb71c68c9eef" providerId="ADAL" clId="{1240CBBD-96EA-4858-83A3-3F85364A68AC}" dt="2021-08-09T13:55:04.307" v="2845" actId="165"/>
          <ac:picMkLst>
            <pc:docMk/>
            <pc:sldMk cId="2098168838" sldId="293"/>
            <ac:picMk id="32" creationId="{611B61C4-5213-4CB4-B382-D445001254E8}"/>
          </ac:picMkLst>
        </pc:picChg>
        <pc:picChg chg="mod">
          <ac:chgData name="Philip Leftwich (BIO - Staff)" userId="40797191-1911-4e2c-aad9-bb71c68c9eef" providerId="ADAL" clId="{1240CBBD-96EA-4858-83A3-3F85364A68AC}" dt="2021-08-09T13:55:04.307" v="2845" actId="165"/>
          <ac:picMkLst>
            <pc:docMk/>
            <pc:sldMk cId="2098168838" sldId="293"/>
            <ac:picMk id="33" creationId="{2483B635-9D24-4962-8FE1-918A79404525}"/>
          </ac:picMkLst>
        </pc:picChg>
        <pc:picChg chg="add mod">
          <ac:chgData name="Philip Leftwich (BIO - Staff)" userId="40797191-1911-4e2c-aad9-bb71c68c9eef" providerId="ADAL" clId="{1240CBBD-96EA-4858-83A3-3F85364A68AC}" dt="2021-08-09T13:58:35.941" v="2857"/>
          <ac:picMkLst>
            <pc:docMk/>
            <pc:sldMk cId="2098168838" sldId="293"/>
            <ac:picMk id="37" creationId="{187F8215-949B-4674-B9B3-BE01898EEFBD}"/>
          </ac:picMkLst>
        </pc:picChg>
        <pc:picChg chg="add mod">
          <ac:chgData name="Philip Leftwich (BIO - Staff)" userId="40797191-1911-4e2c-aad9-bb71c68c9eef" providerId="ADAL" clId="{1240CBBD-96EA-4858-83A3-3F85364A68AC}" dt="2021-08-09T13:58:35.941" v="2857"/>
          <ac:picMkLst>
            <pc:docMk/>
            <pc:sldMk cId="2098168838" sldId="293"/>
            <ac:picMk id="38" creationId="{588F4B61-1E32-4AFE-AF5C-0298EF2A3953}"/>
          </ac:picMkLst>
        </pc:picChg>
        <pc:picChg chg="add mod">
          <ac:chgData name="Philip Leftwich (BIO - Staff)" userId="40797191-1911-4e2c-aad9-bb71c68c9eef" providerId="ADAL" clId="{1240CBBD-96EA-4858-83A3-3F85364A68AC}" dt="2021-08-09T13:58:35.941" v="2857"/>
          <ac:picMkLst>
            <pc:docMk/>
            <pc:sldMk cId="2098168838" sldId="293"/>
            <ac:picMk id="39" creationId="{5DEBAA5D-8010-4F4E-A000-E322F4B790BD}"/>
          </ac:picMkLst>
        </pc:picChg>
        <pc:picChg chg="add mod">
          <ac:chgData name="Philip Leftwich (BIO - Staff)" userId="40797191-1911-4e2c-aad9-bb71c68c9eef" providerId="ADAL" clId="{1240CBBD-96EA-4858-83A3-3F85364A68AC}" dt="2021-08-09T13:58:35.941" v="2857"/>
          <ac:picMkLst>
            <pc:docMk/>
            <pc:sldMk cId="2098168838" sldId="293"/>
            <ac:picMk id="40" creationId="{29BE9A42-DE7B-45FB-BA1C-C4B03A3AD5E8}"/>
          </ac:picMkLst>
        </pc:picChg>
        <pc:picChg chg="add mod">
          <ac:chgData name="Philip Leftwich (BIO - Staff)" userId="40797191-1911-4e2c-aad9-bb71c68c9eef" providerId="ADAL" clId="{1240CBBD-96EA-4858-83A3-3F85364A68AC}" dt="2021-08-09T13:58:35.941" v="2857"/>
          <ac:picMkLst>
            <pc:docMk/>
            <pc:sldMk cId="2098168838" sldId="293"/>
            <ac:picMk id="41" creationId="{FE06AFFF-35AC-4CA2-A34D-54442FD632E1}"/>
          </ac:picMkLst>
        </pc:picChg>
        <pc:cxnChg chg="add mod">
          <ac:chgData name="Philip Leftwich (BIO - Staff)" userId="40797191-1911-4e2c-aad9-bb71c68c9eef" providerId="ADAL" clId="{1240CBBD-96EA-4858-83A3-3F85364A68AC}" dt="2021-08-10T12:33:17.228" v="6164" actId="14100"/>
          <ac:cxnSpMkLst>
            <pc:docMk/>
            <pc:sldMk cId="2098168838" sldId="293"/>
            <ac:cxnSpMk id="3" creationId="{B9B72F63-8BDB-4D36-AC07-82F011DC7838}"/>
          </ac:cxnSpMkLst>
        </pc:cxnChg>
        <pc:cxnChg chg="add mod">
          <ac:chgData name="Philip Leftwich (BIO - Staff)" userId="40797191-1911-4e2c-aad9-bb71c68c9eef" providerId="ADAL" clId="{1240CBBD-96EA-4858-83A3-3F85364A68AC}" dt="2021-08-10T12:33:14.461" v="6163" actId="14100"/>
          <ac:cxnSpMkLst>
            <pc:docMk/>
            <pc:sldMk cId="2098168838" sldId="293"/>
            <ac:cxnSpMk id="5" creationId="{AE8CFEFE-7FAC-4061-8CD4-E7BAD4223DC4}"/>
          </ac:cxnSpMkLst>
        </pc:cxnChg>
        <pc:cxnChg chg="add mod">
          <ac:chgData name="Philip Leftwich (BIO - Staff)" userId="40797191-1911-4e2c-aad9-bb71c68c9eef" providerId="ADAL" clId="{1240CBBD-96EA-4858-83A3-3F85364A68AC}" dt="2021-08-10T12:33:12.176" v="6162" actId="14100"/>
          <ac:cxnSpMkLst>
            <pc:docMk/>
            <pc:sldMk cId="2098168838" sldId="293"/>
            <ac:cxnSpMk id="7" creationId="{DD0CF405-09DB-41A5-B1F9-C497909A3B96}"/>
          </ac:cxnSpMkLst>
        </pc:cxnChg>
        <pc:cxnChg chg="mod topLvl">
          <ac:chgData name="Philip Leftwich (BIO - Staff)" userId="40797191-1911-4e2c-aad9-bb71c68c9eef" providerId="ADAL" clId="{1240CBBD-96EA-4858-83A3-3F85364A68AC}" dt="2021-08-09T13:55:26.498" v="2847" actId="164"/>
          <ac:cxnSpMkLst>
            <pc:docMk/>
            <pc:sldMk cId="2098168838" sldId="293"/>
            <ac:cxnSpMk id="25" creationId="{CB0F8073-70C0-44F6-87C2-BB966861922D}"/>
          </ac:cxnSpMkLst>
        </pc:cxnChg>
        <pc:cxnChg chg="add mod">
          <ac:chgData name="Philip Leftwich (BIO - Staff)" userId="40797191-1911-4e2c-aad9-bb71c68c9eef" providerId="ADAL" clId="{1240CBBD-96EA-4858-83A3-3F85364A68AC}" dt="2021-08-10T12:33:42.429" v="6185" actId="1076"/>
          <ac:cxnSpMkLst>
            <pc:docMk/>
            <pc:sldMk cId="2098168838" sldId="293"/>
            <ac:cxnSpMk id="43" creationId="{7A4732CC-C7B5-44BC-ACAF-BAFEAA8394D4}"/>
          </ac:cxnSpMkLst>
        </pc:cxnChg>
      </pc:sldChg>
      <pc:sldChg chg="addSp delSp new del mod ord">
        <pc:chgData name="Philip Leftwich (BIO - Staff)" userId="40797191-1911-4e2c-aad9-bb71c68c9eef" providerId="ADAL" clId="{1240CBBD-96EA-4858-83A3-3F85364A68AC}" dt="2021-08-09T12:53:55.544" v="2580" actId="47"/>
        <pc:sldMkLst>
          <pc:docMk/>
          <pc:sldMk cId="1605064062" sldId="294"/>
        </pc:sldMkLst>
        <pc:spChg chg="del">
          <ac:chgData name="Philip Leftwich (BIO - Staff)" userId="40797191-1911-4e2c-aad9-bb71c68c9eef" providerId="ADAL" clId="{1240CBBD-96EA-4858-83A3-3F85364A68AC}" dt="2021-08-08T11:56:44.662" v="1956" actId="478"/>
          <ac:spMkLst>
            <pc:docMk/>
            <pc:sldMk cId="1605064062" sldId="294"/>
            <ac:spMk id="2" creationId="{1379B583-5D19-4D9F-8D31-191102A0BF46}"/>
          </ac:spMkLst>
        </pc:spChg>
        <pc:spChg chg="del">
          <ac:chgData name="Philip Leftwich (BIO - Staff)" userId="40797191-1911-4e2c-aad9-bb71c68c9eef" providerId="ADAL" clId="{1240CBBD-96EA-4858-83A3-3F85364A68AC}" dt="2021-08-08T11:56:42.703" v="1955" actId="478"/>
          <ac:spMkLst>
            <pc:docMk/>
            <pc:sldMk cId="1605064062" sldId="294"/>
            <ac:spMk id="3" creationId="{8F5DADD0-F263-4BB7-BE47-C7C82D404D5B}"/>
          </ac:spMkLst>
        </pc:spChg>
        <pc:picChg chg="add del">
          <ac:chgData name="Philip Leftwich (BIO - Staff)" userId="40797191-1911-4e2c-aad9-bb71c68c9eef" providerId="ADAL" clId="{1240CBBD-96EA-4858-83A3-3F85364A68AC}" dt="2021-08-08T11:56:48.103" v="1958" actId="478"/>
          <ac:picMkLst>
            <pc:docMk/>
            <pc:sldMk cId="1605064062" sldId="294"/>
            <ac:picMk id="5" creationId="{8FD193B5-A979-4813-88C1-760ADC801751}"/>
          </ac:picMkLst>
        </pc:picChg>
        <pc:picChg chg="add">
          <ac:chgData name="Philip Leftwich (BIO - Staff)" userId="40797191-1911-4e2c-aad9-bb71c68c9eef" providerId="ADAL" clId="{1240CBBD-96EA-4858-83A3-3F85364A68AC}" dt="2021-08-08T11:57:08.033" v="1959" actId="22"/>
          <ac:picMkLst>
            <pc:docMk/>
            <pc:sldMk cId="1605064062" sldId="294"/>
            <ac:picMk id="7" creationId="{140BA51B-499D-4428-A81E-32582A1E0792}"/>
          </ac:picMkLst>
        </pc:picChg>
      </pc:sldChg>
      <pc:sldChg chg="add del">
        <pc:chgData name="Philip Leftwich (BIO - Staff)" userId="40797191-1911-4e2c-aad9-bb71c68c9eef" providerId="ADAL" clId="{1240CBBD-96EA-4858-83A3-3F85364A68AC}" dt="2021-08-08T12:08:42.130" v="2144" actId="47"/>
        <pc:sldMkLst>
          <pc:docMk/>
          <pc:sldMk cId="2134842393" sldId="295"/>
        </pc:sldMkLst>
      </pc:sldChg>
      <pc:sldChg chg="addSp delSp modSp add del mod">
        <pc:chgData name="Philip Leftwich (BIO - Staff)" userId="40797191-1911-4e2c-aad9-bb71c68c9eef" providerId="ADAL" clId="{1240CBBD-96EA-4858-83A3-3F85364A68AC}" dt="2021-08-08T12:21:27.420" v="2311" actId="47"/>
        <pc:sldMkLst>
          <pc:docMk/>
          <pc:sldMk cId="2119313098" sldId="296"/>
        </pc:sldMkLst>
        <pc:spChg chg="mod">
          <ac:chgData name="Philip Leftwich (BIO - Staff)" userId="40797191-1911-4e2c-aad9-bb71c68c9eef" providerId="ADAL" clId="{1240CBBD-96EA-4858-83A3-3F85364A68AC}" dt="2021-08-08T12:19:32.441" v="2293" actId="1076"/>
          <ac:spMkLst>
            <pc:docMk/>
            <pc:sldMk cId="2119313098" sldId="296"/>
            <ac:spMk id="6" creationId="{F6FEECE9-1C82-4CA7-B1BA-54757D48DB5A}"/>
          </ac:spMkLst>
        </pc:spChg>
        <pc:spChg chg="del mod">
          <ac:chgData name="Philip Leftwich (BIO - Staff)" userId="40797191-1911-4e2c-aad9-bb71c68c9eef" providerId="ADAL" clId="{1240CBBD-96EA-4858-83A3-3F85364A68AC}" dt="2021-08-08T12:13:51.942" v="2194" actId="478"/>
          <ac:spMkLst>
            <pc:docMk/>
            <pc:sldMk cId="2119313098" sldId="296"/>
            <ac:spMk id="8" creationId="{64666195-4442-46B5-B5F6-C34AF969B849}"/>
          </ac:spMkLst>
        </pc:spChg>
        <pc:spChg chg="add mod">
          <ac:chgData name="Philip Leftwich (BIO - Staff)" userId="40797191-1911-4e2c-aad9-bb71c68c9eef" providerId="ADAL" clId="{1240CBBD-96EA-4858-83A3-3F85364A68AC}" dt="2021-08-08T12:19:32.441" v="2293" actId="1076"/>
          <ac:spMkLst>
            <pc:docMk/>
            <pc:sldMk cId="2119313098" sldId="296"/>
            <ac:spMk id="10" creationId="{791FA183-84E0-42DF-9BCF-C15A358B09D8}"/>
          </ac:spMkLst>
        </pc:spChg>
        <pc:spChg chg="mod">
          <ac:chgData name="Philip Leftwich (BIO - Staff)" userId="40797191-1911-4e2c-aad9-bb71c68c9eef" providerId="ADAL" clId="{1240CBBD-96EA-4858-83A3-3F85364A68AC}" dt="2021-08-08T12:19:32.441" v="2293" actId="1076"/>
          <ac:spMkLst>
            <pc:docMk/>
            <pc:sldMk cId="2119313098" sldId="296"/>
            <ac:spMk id="21" creationId="{37515142-0FBC-4521-977D-07440AB53EB3}"/>
          </ac:spMkLst>
        </pc:spChg>
        <pc:spChg chg="mod">
          <ac:chgData name="Philip Leftwich (BIO - Staff)" userId="40797191-1911-4e2c-aad9-bb71c68c9eef" providerId="ADAL" clId="{1240CBBD-96EA-4858-83A3-3F85364A68AC}" dt="2021-08-08T12:19:32.441" v="2293" actId="1076"/>
          <ac:spMkLst>
            <pc:docMk/>
            <pc:sldMk cId="2119313098" sldId="296"/>
            <ac:spMk id="23" creationId="{9E818D85-7C7D-4F12-9189-71704CE3E97C}"/>
          </ac:spMkLst>
        </pc:spChg>
        <pc:spChg chg="mod">
          <ac:chgData name="Philip Leftwich (BIO - Staff)" userId="40797191-1911-4e2c-aad9-bb71c68c9eef" providerId="ADAL" clId="{1240CBBD-96EA-4858-83A3-3F85364A68AC}" dt="2021-08-08T12:19:32.441" v="2293" actId="1076"/>
          <ac:spMkLst>
            <pc:docMk/>
            <pc:sldMk cId="2119313098" sldId="296"/>
            <ac:spMk id="24" creationId="{3084F101-7121-434B-89FB-C9F7F712C4AC}"/>
          </ac:spMkLst>
        </pc:spChg>
        <pc:grpChg chg="add mod">
          <ac:chgData name="Philip Leftwich (BIO - Staff)" userId="40797191-1911-4e2c-aad9-bb71c68c9eef" providerId="ADAL" clId="{1240CBBD-96EA-4858-83A3-3F85364A68AC}" dt="2021-08-08T12:19:32.441" v="2293" actId="1076"/>
          <ac:grpSpMkLst>
            <pc:docMk/>
            <pc:sldMk cId="2119313098" sldId="296"/>
            <ac:grpSpMk id="2" creationId="{DCF8BD83-D680-4B8F-A90E-84542C0EE9EB}"/>
          </ac:grpSpMkLst>
        </pc:grpChg>
        <pc:picChg chg="mod">
          <ac:chgData name="Philip Leftwich (BIO - Staff)" userId="40797191-1911-4e2c-aad9-bb71c68c9eef" providerId="ADAL" clId="{1240CBBD-96EA-4858-83A3-3F85364A68AC}" dt="2021-08-08T12:19:32.441" v="2293" actId="1076"/>
          <ac:picMkLst>
            <pc:docMk/>
            <pc:sldMk cId="2119313098" sldId="296"/>
            <ac:picMk id="3074" creationId="{55F1B8DF-1053-41E2-864C-A0C9C3D6EEBB}"/>
          </ac:picMkLst>
        </pc:picChg>
        <pc:cxnChg chg="mod">
          <ac:chgData name="Philip Leftwich (BIO - Staff)" userId="40797191-1911-4e2c-aad9-bb71c68c9eef" providerId="ADAL" clId="{1240CBBD-96EA-4858-83A3-3F85364A68AC}" dt="2021-08-08T12:19:32.441" v="2293" actId="1076"/>
          <ac:cxnSpMkLst>
            <pc:docMk/>
            <pc:sldMk cId="2119313098" sldId="296"/>
            <ac:cxnSpMk id="5" creationId="{EB356066-FB25-414A-ACE5-3FB6B09CB59F}"/>
          </ac:cxnSpMkLst>
        </pc:cxnChg>
        <pc:cxnChg chg="mod">
          <ac:chgData name="Philip Leftwich (BIO - Staff)" userId="40797191-1911-4e2c-aad9-bb71c68c9eef" providerId="ADAL" clId="{1240CBBD-96EA-4858-83A3-3F85364A68AC}" dt="2021-08-08T12:19:32.441" v="2293" actId="1076"/>
          <ac:cxnSpMkLst>
            <pc:docMk/>
            <pc:sldMk cId="2119313098" sldId="296"/>
            <ac:cxnSpMk id="16" creationId="{3400A261-7C3B-4092-9F55-56B8A251A379}"/>
          </ac:cxnSpMkLst>
        </pc:cxnChg>
      </pc:sldChg>
      <pc:sldChg chg="addSp delSp modSp add del mod">
        <pc:chgData name="Philip Leftwich (BIO - Staff)" userId="40797191-1911-4e2c-aad9-bb71c68c9eef" providerId="ADAL" clId="{1240CBBD-96EA-4858-83A3-3F85364A68AC}" dt="2021-08-08T12:21:26.172" v="2310" actId="47"/>
        <pc:sldMkLst>
          <pc:docMk/>
          <pc:sldMk cId="2133396162" sldId="297"/>
        </pc:sldMkLst>
        <pc:spChg chg="mod topLvl">
          <ac:chgData name="Philip Leftwich (BIO - Staff)" userId="40797191-1911-4e2c-aad9-bb71c68c9eef" providerId="ADAL" clId="{1240CBBD-96EA-4858-83A3-3F85364A68AC}" dt="2021-08-08T12:21:09.683" v="2308" actId="1076"/>
          <ac:spMkLst>
            <pc:docMk/>
            <pc:sldMk cId="2133396162" sldId="297"/>
            <ac:spMk id="6" creationId="{F6FEECE9-1C82-4CA7-B1BA-54757D48DB5A}"/>
          </ac:spMkLst>
        </pc:spChg>
        <pc:spChg chg="del mod">
          <ac:chgData name="Philip Leftwich (BIO - Staff)" userId="40797191-1911-4e2c-aad9-bb71c68c9eef" providerId="ADAL" clId="{1240CBBD-96EA-4858-83A3-3F85364A68AC}" dt="2021-08-08T12:13:46.934" v="2192" actId="478"/>
          <ac:spMkLst>
            <pc:docMk/>
            <pc:sldMk cId="2133396162" sldId="297"/>
            <ac:spMk id="8" creationId="{64666195-4442-46B5-B5F6-C34AF969B849}"/>
          </ac:spMkLst>
        </pc:spChg>
        <pc:spChg chg="add mod topLvl">
          <ac:chgData name="Philip Leftwich (BIO - Staff)" userId="40797191-1911-4e2c-aad9-bb71c68c9eef" providerId="ADAL" clId="{1240CBBD-96EA-4858-83A3-3F85364A68AC}" dt="2021-08-08T12:21:09.683" v="2308" actId="1076"/>
          <ac:spMkLst>
            <pc:docMk/>
            <pc:sldMk cId="2133396162" sldId="297"/>
            <ac:spMk id="11" creationId="{F12DCB7B-4CB1-4043-A1D7-8F541D6FFF25}"/>
          </ac:spMkLst>
        </pc:spChg>
        <pc:spChg chg="mod topLvl">
          <ac:chgData name="Philip Leftwich (BIO - Staff)" userId="40797191-1911-4e2c-aad9-bb71c68c9eef" providerId="ADAL" clId="{1240CBBD-96EA-4858-83A3-3F85364A68AC}" dt="2021-08-08T12:21:09.683" v="2308" actId="1076"/>
          <ac:spMkLst>
            <pc:docMk/>
            <pc:sldMk cId="2133396162" sldId="297"/>
            <ac:spMk id="21" creationId="{37515142-0FBC-4521-977D-07440AB53EB3}"/>
          </ac:spMkLst>
        </pc:spChg>
        <pc:spChg chg="mod topLvl">
          <ac:chgData name="Philip Leftwich (BIO - Staff)" userId="40797191-1911-4e2c-aad9-bb71c68c9eef" providerId="ADAL" clId="{1240CBBD-96EA-4858-83A3-3F85364A68AC}" dt="2021-08-08T12:21:09.683" v="2308" actId="1076"/>
          <ac:spMkLst>
            <pc:docMk/>
            <pc:sldMk cId="2133396162" sldId="297"/>
            <ac:spMk id="23" creationId="{9E818D85-7C7D-4F12-9189-71704CE3E97C}"/>
          </ac:spMkLst>
        </pc:spChg>
        <pc:spChg chg="mod topLvl">
          <ac:chgData name="Philip Leftwich (BIO - Staff)" userId="40797191-1911-4e2c-aad9-bb71c68c9eef" providerId="ADAL" clId="{1240CBBD-96EA-4858-83A3-3F85364A68AC}" dt="2021-08-08T12:21:09.683" v="2308" actId="1076"/>
          <ac:spMkLst>
            <pc:docMk/>
            <pc:sldMk cId="2133396162" sldId="297"/>
            <ac:spMk id="24" creationId="{3084F101-7121-434B-89FB-C9F7F712C4AC}"/>
          </ac:spMkLst>
        </pc:spChg>
        <pc:spChg chg="mod topLvl">
          <ac:chgData name="Philip Leftwich (BIO - Staff)" userId="40797191-1911-4e2c-aad9-bb71c68c9eef" providerId="ADAL" clId="{1240CBBD-96EA-4858-83A3-3F85364A68AC}" dt="2021-08-08T12:21:09.683" v="2308" actId="1076"/>
          <ac:spMkLst>
            <pc:docMk/>
            <pc:sldMk cId="2133396162" sldId="297"/>
            <ac:spMk id="25" creationId="{24F21CE8-53FF-4815-B3D6-7F29941A64DB}"/>
          </ac:spMkLst>
        </pc:spChg>
        <pc:grpChg chg="add del mod">
          <ac:chgData name="Philip Leftwich (BIO - Staff)" userId="40797191-1911-4e2c-aad9-bb71c68c9eef" providerId="ADAL" clId="{1240CBBD-96EA-4858-83A3-3F85364A68AC}" dt="2021-08-08T12:21:09.683" v="2308" actId="1076"/>
          <ac:grpSpMkLst>
            <pc:docMk/>
            <pc:sldMk cId="2133396162" sldId="297"/>
            <ac:grpSpMk id="2" creationId="{2CF51545-5E5F-4BB5-851E-224A010BF110}"/>
          </ac:grpSpMkLst>
        </pc:grpChg>
        <pc:picChg chg="mod topLvl">
          <ac:chgData name="Philip Leftwich (BIO - Staff)" userId="40797191-1911-4e2c-aad9-bb71c68c9eef" providerId="ADAL" clId="{1240CBBD-96EA-4858-83A3-3F85364A68AC}" dt="2021-08-08T12:21:09.683" v="2308" actId="1076"/>
          <ac:picMkLst>
            <pc:docMk/>
            <pc:sldMk cId="2133396162" sldId="297"/>
            <ac:picMk id="3074" creationId="{55F1B8DF-1053-41E2-864C-A0C9C3D6EEBB}"/>
          </ac:picMkLst>
        </pc:picChg>
        <pc:cxnChg chg="mod topLvl">
          <ac:chgData name="Philip Leftwich (BIO - Staff)" userId="40797191-1911-4e2c-aad9-bb71c68c9eef" providerId="ADAL" clId="{1240CBBD-96EA-4858-83A3-3F85364A68AC}" dt="2021-08-08T12:21:09.683" v="2308" actId="1076"/>
          <ac:cxnSpMkLst>
            <pc:docMk/>
            <pc:sldMk cId="2133396162" sldId="297"/>
            <ac:cxnSpMk id="5" creationId="{EB356066-FB25-414A-ACE5-3FB6B09CB59F}"/>
          </ac:cxnSpMkLst>
        </pc:cxnChg>
        <pc:cxnChg chg="mod topLvl">
          <ac:chgData name="Philip Leftwich (BIO - Staff)" userId="40797191-1911-4e2c-aad9-bb71c68c9eef" providerId="ADAL" clId="{1240CBBD-96EA-4858-83A3-3F85364A68AC}" dt="2021-08-08T12:21:09.683" v="2308" actId="1076"/>
          <ac:cxnSpMkLst>
            <pc:docMk/>
            <pc:sldMk cId="2133396162" sldId="297"/>
            <ac:cxnSpMk id="16" creationId="{3400A261-7C3B-4092-9F55-56B8A251A379}"/>
          </ac:cxnSpMkLst>
        </pc:cxnChg>
      </pc:sldChg>
      <pc:sldChg chg="addSp delSp modSp add mod ord delAnim modAnim modNotesTx">
        <pc:chgData name="Philip Leftwich (BIO - Staff)" userId="40797191-1911-4e2c-aad9-bb71c68c9eef" providerId="ADAL" clId="{1240CBBD-96EA-4858-83A3-3F85364A68AC}" dt="2021-08-10T13:51:24.994" v="10406" actId="20577"/>
        <pc:sldMkLst>
          <pc:docMk/>
          <pc:sldMk cId="4266737180" sldId="298"/>
        </pc:sldMkLst>
        <pc:spChg chg="add del mod">
          <ac:chgData name="Philip Leftwich (BIO - Staff)" userId="40797191-1911-4e2c-aad9-bb71c68c9eef" providerId="ADAL" clId="{1240CBBD-96EA-4858-83A3-3F85364A68AC}" dt="2021-08-08T12:12:18.038" v="2175" actId="478"/>
          <ac:spMkLst>
            <pc:docMk/>
            <pc:sldMk cId="4266737180" sldId="298"/>
            <ac:spMk id="4" creationId="{C14AF4BC-70A6-4A49-80FE-EA5890F007C0}"/>
          </ac:spMkLst>
        </pc:spChg>
        <pc:spChg chg="del mod">
          <ac:chgData name="Philip Leftwich (BIO - Staff)" userId="40797191-1911-4e2c-aad9-bb71c68c9eef" providerId="ADAL" clId="{1240CBBD-96EA-4858-83A3-3F85364A68AC}" dt="2021-08-09T15:46:22.774" v="3398" actId="478"/>
          <ac:spMkLst>
            <pc:docMk/>
            <pc:sldMk cId="4266737180" sldId="298"/>
            <ac:spMk id="6" creationId="{F6FEECE9-1C82-4CA7-B1BA-54757D48DB5A}"/>
          </ac:spMkLst>
        </pc:spChg>
        <pc:spChg chg="add del mod">
          <ac:chgData name="Philip Leftwich (BIO - Staff)" userId="40797191-1911-4e2c-aad9-bb71c68c9eef" providerId="ADAL" clId="{1240CBBD-96EA-4858-83A3-3F85364A68AC}" dt="2021-08-08T12:12:50.220" v="2184" actId="478"/>
          <ac:spMkLst>
            <pc:docMk/>
            <pc:sldMk cId="4266737180" sldId="298"/>
            <ac:spMk id="7" creationId="{ABA0CC53-07E9-4FD4-8EEC-8B67140D4987}"/>
          </ac:spMkLst>
        </pc:spChg>
        <pc:spChg chg="del mod">
          <ac:chgData name="Philip Leftwich (BIO - Staff)" userId="40797191-1911-4e2c-aad9-bb71c68c9eef" providerId="ADAL" clId="{1240CBBD-96EA-4858-83A3-3F85364A68AC}" dt="2021-08-08T12:13:55.997" v="2196" actId="478"/>
          <ac:spMkLst>
            <pc:docMk/>
            <pc:sldMk cId="4266737180" sldId="298"/>
            <ac:spMk id="8" creationId="{64666195-4442-46B5-B5F6-C34AF969B849}"/>
          </ac:spMkLst>
        </pc:spChg>
        <pc:spChg chg="del">
          <ac:chgData name="Philip Leftwich (BIO - Staff)" userId="40797191-1911-4e2c-aad9-bb71c68c9eef" providerId="ADAL" clId="{1240CBBD-96EA-4858-83A3-3F85364A68AC}" dt="2021-08-08T12:17:20.669" v="2248" actId="478"/>
          <ac:spMkLst>
            <pc:docMk/>
            <pc:sldMk cId="4266737180" sldId="298"/>
            <ac:spMk id="21" creationId="{37515142-0FBC-4521-977D-07440AB53EB3}"/>
          </ac:spMkLst>
        </pc:spChg>
        <pc:spChg chg="del">
          <ac:chgData name="Philip Leftwich (BIO - Staff)" userId="40797191-1911-4e2c-aad9-bb71c68c9eef" providerId="ADAL" clId="{1240CBBD-96EA-4858-83A3-3F85364A68AC}" dt="2021-08-08T12:17:14.903" v="2245" actId="478"/>
          <ac:spMkLst>
            <pc:docMk/>
            <pc:sldMk cId="4266737180" sldId="298"/>
            <ac:spMk id="23" creationId="{9E818D85-7C7D-4F12-9189-71704CE3E97C}"/>
          </ac:spMkLst>
        </pc:spChg>
        <pc:spChg chg="del">
          <ac:chgData name="Philip Leftwich (BIO - Staff)" userId="40797191-1911-4e2c-aad9-bb71c68c9eef" providerId="ADAL" clId="{1240CBBD-96EA-4858-83A3-3F85364A68AC}" dt="2021-08-08T12:17:12.941" v="2244" actId="478"/>
          <ac:spMkLst>
            <pc:docMk/>
            <pc:sldMk cId="4266737180" sldId="298"/>
            <ac:spMk id="24" creationId="{3084F101-7121-434B-89FB-C9F7F712C4AC}"/>
          </ac:spMkLst>
        </pc:spChg>
        <pc:spChg chg="mod">
          <ac:chgData name="Philip Leftwich (BIO - Staff)" userId="40797191-1911-4e2c-aad9-bb71c68c9eef" providerId="ADAL" clId="{1240CBBD-96EA-4858-83A3-3F85364A68AC}" dt="2021-08-08T12:09:21.488" v="2147"/>
          <ac:spMkLst>
            <pc:docMk/>
            <pc:sldMk cId="4266737180" sldId="298"/>
            <ac:spMk id="29" creationId="{70EF3F12-4892-4472-9B49-3F6844CF453B}"/>
          </ac:spMkLst>
        </pc:spChg>
        <pc:spChg chg="mod">
          <ac:chgData name="Philip Leftwich (BIO - Staff)" userId="40797191-1911-4e2c-aad9-bb71c68c9eef" providerId="ADAL" clId="{1240CBBD-96EA-4858-83A3-3F85364A68AC}" dt="2021-08-08T12:09:21.488" v="2147"/>
          <ac:spMkLst>
            <pc:docMk/>
            <pc:sldMk cId="4266737180" sldId="298"/>
            <ac:spMk id="30" creationId="{312CF3FA-15E8-4575-BACC-F2036EBAC02E}"/>
          </ac:spMkLst>
        </pc:spChg>
        <pc:spChg chg="mod">
          <ac:chgData name="Philip Leftwich (BIO - Staff)" userId="40797191-1911-4e2c-aad9-bb71c68c9eef" providerId="ADAL" clId="{1240CBBD-96EA-4858-83A3-3F85364A68AC}" dt="2021-08-08T12:09:21.488" v="2147"/>
          <ac:spMkLst>
            <pc:docMk/>
            <pc:sldMk cId="4266737180" sldId="298"/>
            <ac:spMk id="31" creationId="{716CE9F9-A513-4FA5-850A-AC5625166382}"/>
          </ac:spMkLst>
        </pc:spChg>
        <pc:spChg chg="mod">
          <ac:chgData name="Philip Leftwich (BIO - Staff)" userId="40797191-1911-4e2c-aad9-bb71c68c9eef" providerId="ADAL" clId="{1240CBBD-96EA-4858-83A3-3F85364A68AC}" dt="2021-08-08T12:09:21.488" v="2147"/>
          <ac:spMkLst>
            <pc:docMk/>
            <pc:sldMk cId="4266737180" sldId="298"/>
            <ac:spMk id="32" creationId="{6E4387DE-4671-48DF-82EC-C95554D3D389}"/>
          </ac:spMkLst>
        </pc:spChg>
        <pc:spChg chg="del mod topLvl">
          <ac:chgData name="Philip Leftwich (BIO - Staff)" userId="40797191-1911-4e2c-aad9-bb71c68c9eef" providerId="ADAL" clId="{1240CBBD-96EA-4858-83A3-3F85364A68AC}" dt="2021-08-08T12:09:58.882" v="2152" actId="478"/>
          <ac:spMkLst>
            <pc:docMk/>
            <pc:sldMk cId="4266737180" sldId="298"/>
            <ac:spMk id="34" creationId="{776A182F-F46A-40EB-BE42-FFABDE339048}"/>
          </ac:spMkLst>
        </pc:spChg>
        <pc:spChg chg="del mod topLvl">
          <ac:chgData name="Philip Leftwich (BIO - Staff)" userId="40797191-1911-4e2c-aad9-bb71c68c9eef" providerId="ADAL" clId="{1240CBBD-96EA-4858-83A3-3F85364A68AC}" dt="2021-08-08T12:10:05.589" v="2156" actId="478"/>
          <ac:spMkLst>
            <pc:docMk/>
            <pc:sldMk cId="4266737180" sldId="298"/>
            <ac:spMk id="38" creationId="{0289B4F4-676A-46E4-98FC-4066908AA021}"/>
          </ac:spMkLst>
        </pc:spChg>
        <pc:spChg chg="add del mod">
          <ac:chgData name="Philip Leftwich (BIO - Staff)" userId="40797191-1911-4e2c-aad9-bb71c68c9eef" providerId="ADAL" clId="{1240CBBD-96EA-4858-83A3-3F85364A68AC}" dt="2021-08-08T12:14:34.906" v="2202"/>
          <ac:spMkLst>
            <pc:docMk/>
            <pc:sldMk cId="4266737180" sldId="298"/>
            <ac:spMk id="56" creationId="{1809AF63-7E0F-4883-AF45-80D0F8BB5990}"/>
          </ac:spMkLst>
        </pc:spChg>
        <pc:spChg chg="add del mod">
          <ac:chgData name="Philip Leftwich (BIO - Staff)" userId="40797191-1911-4e2c-aad9-bb71c68c9eef" providerId="ADAL" clId="{1240CBBD-96EA-4858-83A3-3F85364A68AC}" dt="2021-08-09T12:50:21.932" v="2507" actId="478"/>
          <ac:spMkLst>
            <pc:docMk/>
            <pc:sldMk cId="4266737180" sldId="298"/>
            <ac:spMk id="57" creationId="{849E4572-B01D-458A-97F8-69D82DB16CEA}"/>
          </ac:spMkLst>
        </pc:spChg>
        <pc:spChg chg="add mod ord topLvl">
          <ac:chgData name="Philip Leftwich (BIO - Staff)" userId="40797191-1911-4e2c-aad9-bb71c68c9eef" providerId="ADAL" clId="{1240CBBD-96EA-4858-83A3-3F85364A68AC}" dt="2021-08-09T15:47:57.295" v="3412" actId="165"/>
          <ac:spMkLst>
            <pc:docMk/>
            <pc:sldMk cId="4266737180" sldId="298"/>
            <ac:spMk id="58" creationId="{B5D1A9F6-0E33-4223-81DE-632C6F2110B0}"/>
          </ac:spMkLst>
        </pc:spChg>
        <pc:spChg chg="add mod ord topLvl">
          <ac:chgData name="Philip Leftwich (BIO - Staff)" userId="40797191-1911-4e2c-aad9-bb71c68c9eef" providerId="ADAL" clId="{1240CBBD-96EA-4858-83A3-3F85364A68AC}" dt="2021-08-09T15:47:57.295" v="3412" actId="165"/>
          <ac:spMkLst>
            <pc:docMk/>
            <pc:sldMk cId="4266737180" sldId="298"/>
            <ac:spMk id="59" creationId="{3E5B008E-7B7F-4974-84EE-5B827A9C84C8}"/>
          </ac:spMkLst>
        </pc:spChg>
        <pc:spChg chg="add del">
          <ac:chgData name="Philip Leftwich (BIO - Staff)" userId="40797191-1911-4e2c-aad9-bb71c68c9eef" providerId="ADAL" clId="{1240CBBD-96EA-4858-83A3-3F85364A68AC}" dt="2021-08-08T12:15:55.790" v="2231" actId="478"/>
          <ac:spMkLst>
            <pc:docMk/>
            <pc:sldMk cId="4266737180" sldId="298"/>
            <ac:spMk id="62" creationId="{AB0BFE9B-5A99-498F-B2C4-4BEEE601796A}"/>
          </ac:spMkLst>
        </pc:spChg>
        <pc:spChg chg="add del mod">
          <ac:chgData name="Philip Leftwich (BIO - Staff)" userId="40797191-1911-4e2c-aad9-bb71c68c9eef" providerId="ADAL" clId="{1240CBBD-96EA-4858-83A3-3F85364A68AC}" dt="2021-08-08T12:17:03.340" v="2242" actId="478"/>
          <ac:spMkLst>
            <pc:docMk/>
            <pc:sldMk cId="4266737180" sldId="298"/>
            <ac:spMk id="74" creationId="{8DDF5FFA-223D-4878-9A31-B7DC138F6C31}"/>
          </ac:spMkLst>
        </pc:spChg>
        <pc:grpChg chg="add del mod">
          <ac:chgData name="Philip Leftwich (BIO - Staff)" userId="40797191-1911-4e2c-aad9-bb71c68c9eef" providerId="ADAL" clId="{1240CBBD-96EA-4858-83A3-3F85364A68AC}" dt="2021-08-08T12:09:29.045" v="2150" actId="478"/>
          <ac:grpSpMkLst>
            <pc:docMk/>
            <pc:sldMk cId="4266737180" sldId="298"/>
            <ac:grpSpMk id="10" creationId="{95EFB3D3-510C-4264-9D2D-A12F8CF74E88}"/>
          </ac:grpSpMkLst>
        </pc:grpChg>
        <pc:grpChg chg="add del mod">
          <ac:chgData name="Philip Leftwich (BIO - Staff)" userId="40797191-1911-4e2c-aad9-bb71c68c9eef" providerId="ADAL" clId="{1240CBBD-96EA-4858-83A3-3F85364A68AC}" dt="2021-08-08T12:09:58.882" v="2152" actId="478"/>
          <ac:grpSpMkLst>
            <pc:docMk/>
            <pc:sldMk cId="4266737180" sldId="298"/>
            <ac:grpSpMk id="33" creationId="{4BD3D84E-4521-41C4-9713-CAAB6CC68696}"/>
          </ac:grpSpMkLst>
        </pc:grpChg>
        <pc:grpChg chg="add del mod topLvl">
          <ac:chgData name="Philip Leftwich (BIO - Staff)" userId="40797191-1911-4e2c-aad9-bb71c68c9eef" providerId="ADAL" clId="{1240CBBD-96EA-4858-83A3-3F85364A68AC}" dt="2021-08-08T12:10:05.589" v="2156" actId="478"/>
          <ac:grpSpMkLst>
            <pc:docMk/>
            <pc:sldMk cId="4266737180" sldId="298"/>
            <ac:grpSpMk id="35" creationId="{0BE67176-F67E-42DF-B3C1-C0BD33540367}"/>
          </ac:grpSpMkLst>
        </pc:grpChg>
        <pc:grpChg chg="del mod topLvl">
          <ac:chgData name="Philip Leftwich (BIO - Staff)" userId="40797191-1911-4e2c-aad9-bb71c68c9eef" providerId="ADAL" clId="{1240CBBD-96EA-4858-83A3-3F85364A68AC}" dt="2021-08-08T12:10:09.037" v="2158" actId="478"/>
          <ac:grpSpMkLst>
            <pc:docMk/>
            <pc:sldMk cId="4266737180" sldId="298"/>
            <ac:grpSpMk id="37" creationId="{24FE3CB2-FE97-49DC-BBCB-CE811FBABA31}"/>
          </ac:grpSpMkLst>
        </pc:grpChg>
        <pc:grpChg chg="add del mod">
          <ac:chgData name="Philip Leftwich (BIO - Staff)" userId="40797191-1911-4e2c-aad9-bb71c68c9eef" providerId="ADAL" clId="{1240CBBD-96EA-4858-83A3-3F85364A68AC}" dt="2021-08-09T15:47:57.295" v="3412" actId="165"/>
          <ac:grpSpMkLst>
            <pc:docMk/>
            <pc:sldMk cId="4266737180" sldId="298"/>
            <ac:grpSpMk id="3086" creationId="{B0DB9765-2855-403D-ADBB-AB25A1060281}"/>
          </ac:grpSpMkLst>
        </pc:grpChg>
        <pc:picChg chg="add del mod topLvl">
          <ac:chgData name="Philip Leftwich (BIO - Staff)" userId="40797191-1911-4e2c-aad9-bb71c68c9eef" providerId="ADAL" clId="{1240CBBD-96EA-4858-83A3-3F85364A68AC}" dt="2021-08-10T08:38:03.905" v="3647" actId="478"/>
          <ac:picMkLst>
            <pc:docMk/>
            <pc:sldMk cId="4266737180" sldId="298"/>
            <ac:picMk id="3" creationId="{6DF397AB-25EE-4D49-A44E-9EF9D91ED7D4}"/>
          </ac:picMkLst>
        </pc:picChg>
        <pc:picChg chg="add mod">
          <ac:chgData name="Philip Leftwich (BIO - Staff)" userId="40797191-1911-4e2c-aad9-bb71c68c9eef" providerId="ADAL" clId="{1240CBBD-96EA-4858-83A3-3F85364A68AC}" dt="2021-08-10T08:38:08.869" v="3649" actId="1076"/>
          <ac:picMkLst>
            <pc:docMk/>
            <pc:sldMk cId="4266737180" sldId="298"/>
            <ac:picMk id="11" creationId="{10080878-30F7-4070-8A03-C09E65171620}"/>
          </ac:picMkLst>
        </pc:picChg>
        <pc:picChg chg="add mod">
          <ac:chgData name="Philip Leftwich (BIO - Staff)" userId="40797191-1911-4e2c-aad9-bb71c68c9eef" providerId="ADAL" clId="{1240CBBD-96EA-4858-83A3-3F85364A68AC}" dt="2021-08-10T08:38:13.746" v="3651" actId="1076"/>
          <ac:picMkLst>
            <pc:docMk/>
            <pc:sldMk cId="4266737180" sldId="298"/>
            <ac:picMk id="12" creationId="{504A322D-83A7-4E33-8244-761BF23DC9E9}"/>
          </ac:picMkLst>
        </pc:picChg>
        <pc:picChg chg="add mod">
          <ac:chgData name="Philip Leftwich (BIO - Staff)" userId="40797191-1911-4e2c-aad9-bb71c68c9eef" providerId="ADAL" clId="{1240CBBD-96EA-4858-83A3-3F85364A68AC}" dt="2021-08-10T08:38:19.051" v="3653" actId="1076"/>
          <ac:picMkLst>
            <pc:docMk/>
            <pc:sldMk cId="4266737180" sldId="298"/>
            <ac:picMk id="13" creationId="{68E8F8E6-1F6A-422C-B826-0FE3AD242917}"/>
          </ac:picMkLst>
        </pc:picChg>
        <pc:picChg chg="del mod">
          <ac:chgData name="Philip Leftwich (BIO - Staff)" userId="40797191-1911-4e2c-aad9-bb71c68c9eef" providerId="ADAL" clId="{1240CBBD-96EA-4858-83A3-3F85364A68AC}" dt="2021-08-08T12:10:03.229" v="2155" actId="478"/>
          <ac:picMkLst>
            <pc:docMk/>
            <pc:sldMk cId="4266737180" sldId="298"/>
            <ac:picMk id="36" creationId="{9A69409E-8E0F-4F9C-8F1D-CC65A09493C2}"/>
          </ac:picMkLst>
        </pc:picChg>
        <pc:picChg chg="add del mod topLvl">
          <ac:chgData name="Philip Leftwich (BIO - Staff)" userId="40797191-1911-4e2c-aad9-bb71c68c9eef" providerId="ADAL" clId="{1240CBBD-96EA-4858-83A3-3F85364A68AC}" dt="2021-08-10T08:38:03.210" v="3646" actId="478"/>
          <ac:picMkLst>
            <pc:docMk/>
            <pc:sldMk cId="4266737180" sldId="298"/>
            <ac:picMk id="53" creationId="{0CA45CB7-1A14-4B08-9D59-E5EDC4E7C2CD}"/>
          </ac:picMkLst>
        </pc:picChg>
        <pc:picChg chg="add del mod topLvl">
          <ac:chgData name="Philip Leftwich (BIO - Staff)" userId="40797191-1911-4e2c-aad9-bb71c68c9eef" providerId="ADAL" clId="{1240CBBD-96EA-4858-83A3-3F85364A68AC}" dt="2021-08-10T08:38:02.473" v="3645" actId="478"/>
          <ac:picMkLst>
            <pc:docMk/>
            <pc:sldMk cId="4266737180" sldId="298"/>
            <ac:picMk id="54" creationId="{DF693BF6-8D69-4921-9388-77DBD2877F19}"/>
          </ac:picMkLst>
        </pc:picChg>
        <pc:picChg chg="add del mod">
          <ac:chgData name="Philip Leftwich (BIO - Staff)" userId="40797191-1911-4e2c-aad9-bb71c68c9eef" providerId="ADAL" clId="{1240CBBD-96EA-4858-83A3-3F85364A68AC}" dt="2021-08-09T12:52:41.436" v="2547" actId="478"/>
          <ac:picMkLst>
            <pc:docMk/>
            <pc:sldMk cId="4266737180" sldId="298"/>
            <ac:picMk id="55" creationId="{EDA1E5E9-D3CB-4B20-A9BD-5AE1B9626639}"/>
          </ac:picMkLst>
        </pc:picChg>
        <pc:picChg chg="add mod ord">
          <ac:chgData name="Philip Leftwich (BIO - Staff)" userId="40797191-1911-4e2c-aad9-bb71c68c9eef" providerId="ADAL" clId="{1240CBBD-96EA-4858-83A3-3F85364A68AC}" dt="2021-08-09T14:16:33.297" v="3067" actId="1076"/>
          <ac:picMkLst>
            <pc:docMk/>
            <pc:sldMk cId="4266737180" sldId="298"/>
            <ac:picMk id="80" creationId="{EB178168-BA69-48B8-9D71-5A94B381FE16}"/>
          </ac:picMkLst>
        </pc:picChg>
        <pc:picChg chg="add mod">
          <ac:chgData name="Philip Leftwich (BIO - Staff)" userId="40797191-1911-4e2c-aad9-bb71c68c9eef" providerId="ADAL" clId="{1240CBBD-96EA-4858-83A3-3F85364A68AC}" dt="2021-08-09T15:48:27.641" v="3418" actId="1076"/>
          <ac:picMkLst>
            <pc:docMk/>
            <pc:sldMk cId="4266737180" sldId="298"/>
            <ac:picMk id="81" creationId="{B23C4EBA-F45C-440B-8CF1-2FD474C121D6}"/>
          </ac:picMkLst>
        </pc:picChg>
        <pc:picChg chg="add del mod topLvl">
          <ac:chgData name="Philip Leftwich (BIO - Staff)" userId="40797191-1911-4e2c-aad9-bb71c68c9eef" providerId="ADAL" clId="{1240CBBD-96EA-4858-83A3-3F85364A68AC}" dt="2021-08-09T15:47:57.295" v="3412" actId="165"/>
          <ac:picMkLst>
            <pc:docMk/>
            <pc:sldMk cId="4266737180" sldId="298"/>
            <ac:picMk id="3074" creationId="{55F1B8DF-1053-41E2-864C-A0C9C3D6EEBB}"/>
          </ac:picMkLst>
        </pc:picChg>
        <pc:cxnChg chg="del mod">
          <ac:chgData name="Philip Leftwich (BIO - Staff)" userId="40797191-1911-4e2c-aad9-bb71c68c9eef" providerId="ADAL" clId="{1240CBBD-96EA-4858-83A3-3F85364A68AC}" dt="2021-08-09T12:50:20.116" v="2506" actId="478"/>
          <ac:cxnSpMkLst>
            <pc:docMk/>
            <pc:sldMk cId="4266737180" sldId="298"/>
            <ac:cxnSpMk id="5" creationId="{EB356066-FB25-414A-ACE5-3FB6B09CB59F}"/>
          </ac:cxnSpMkLst>
        </pc:cxnChg>
        <pc:cxnChg chg="mod">
          <ac:chgData name="Philip Leftwich (BIO - Staff)" userId="40797191-1911-4e2c-aad9-bb71c68c9eef" providerId="ADAL" clId="{1240CBBD-96EA-4858-83A3-3F85364A68AC}" dt="2021-08-08T12:09:21.488" v="2147"/>
          <ac:cxnSpMkLst>
            <pc:docMk/>
            <pc:sldMk cId="4266737180" sldId="298"/>
            <ac:cxnSpMk id="11" creationId="{A909B4C4-55E1-4D9B-A824-44DA2B2FE136}"/>
          </ac:cxnSpMkLst>
        </pc:cxnChg>
        <pc:cxnChg chg="mod">
          <ac:chgData name="Philip Leftwich (BIO - Staff)" userId="40797191-1911-4e2c-aad9-bb71c68c9eef" providerId="ADAL" clId="{1240CBBD-96EA-4858-83A3-3F85364A68AC}" dt="2021-08-08T12:09:21.488" v="2147"/>
          <ac:cxnSpMkLst>
            <pc:docMk/>
            <pc:sldMk cId="4266737180" sldId="298"/>
            <ac:cxnSpMk id="12" creationId="{4C81A1C6-639B-44F1-AD12-D6F32EEB7A2B}"/>
          </ac:cxnSpMkLst>
        </pc:cxnChg>
        <pc:cxnChg chg="mod">
          <ac:chgData name="Philip Leftwich (BIO - Staff)" userId="40797191-1911-4e2c-aad9-bb71c68c9eef" providerId="ADAL" clId="{1240CBBD-96EA-4858-83A3-3F85364A68AC}" dt="2021-08-08T12:09:21.488" v="2147"/>
          <ac:cxnSpMkLst>
            <pc:docMk/>
            <pc:sldMk cId="4266737180" sldId="298"/>
            <ac:cxnSpMk id="13" creationId="{0995174F-A647-4881-9412-127F60F7993D}"/>
          </ac:cxnSpMkLst>
        </pc:cxnChg>
        <pc:cxnChg chg="mod">
          <ac:chgData name="Philip Leftwich (BIO - Staff)" userId="40797191-1911-4e2c-aad9-bb71c68c9eef" providerId="ADAL" clId="{1240CBBD-96EA-4858-83A3-3F85364A68AC}" dt="2021-08-08T12:09:21.488" v="2147"/>
          <ac:cxnSpMkLst>
            <pc:docMk/>
            <pc:sldMk cId="4266737180" sldId="298"/>
            <ac:cxnSpMk id="14" creationId="{CB3B99FB-F816-4F9D-BAFB-7E7C72069BF2}"/>
          </ac:cxnSpMkLst>
        </pc:cxnChg>
        <pc:cxnChg chg="mod">
          <ac:chgData name="Philip Leftwich (BIO - Staff)" userId="40797191-1911-4e2c-aad9-bb71c68c9eef" providerId="ADAL" clId="{1240CBBD-96EA-4858-83A3-3F85364A68AC}" dt="2021-08-08T12:09:21.488" v="2147"/>
          <ac:cxnSpMkLst>
            <pc:docMk/>
            <pc:sldMk cId="4266737180" sldId="298"/>
            <ac:cxnSpMk id="15" creationId="{45DD4C28-FE2B-43AE-8DEC-76472017AFED}"/>
          </ac:cxnSpMkLst>
        </pc:cxnChg>
        <pc:cxnChg chg="del mod">
          <ac:chgData name="Philip Leftwich (BIO - Staff)" userId="40797191-1911-4e2c-aad9-bb71c68c9eef" providerId="ADAL" clId="{1240CBBD-96EA-4858-83A3-3F85364A68AC}" dt="2021-08-09T12:50:23.602" v="2508" actId="478"/>
          <ac:cxnSpMkLst>
            <pc:docMk/>
            <pc:sldMk cId="4266737180" sldId="298"/>
            <ac:cxnSpMk id="16" creationId="{3400A261-7C3B-4092-9F55-56B8A251A379}"/>
          </ac:cxnSpMkLst>
        </pc:cxnChg>
        <pc:cxnChg chg="del mod">
          <ac:chgData name="Philip Leftwich (BIO - Staff)" userId="40797191-1911-4e2c-aad9-bb71c68c9eef" providerId="ADAL" clId="{1240CBBD-96EA-4858-83A3-3F85364A68AC}" dt="2021-08-08T12:09:26.790" v="2149" actId="478"/>
          <ac:cxnSpMkLst>
            <pc:docMk/>
            <pc:sldMk cId="4266737180" sldId="298"/>
            <ac:cxnSpMk id="17" creationId="{1321705B-A0D9-48B8-9F6B-71B6BF158594}"/>
          </ac:cxnSpMkLst>
        </pc:cxnChg>
        <pc:cxnChg chg="mod">
          <ac:chgData name="Philip Leftwich (BIO - Staff)" userId="40797191-1911-4e2c-aad9-bb71c68c9eef" providerId="ADAL" clId="{1240CBBD-96EA-4858-83A3-3F85364A68AC}" dt="2021-08-08T12:09:21.488" v="2147"/>
          <ac:cxnSpMkLst>
            <pc:docMk/>
            <pc:sldMk cId="4266737180" sldId="298"/>
            <ac:cxnSpMk id="18" creationId="{74169F49-FE2F-41D0-8C4D-BCB61B0154DD}"/>
          </ac:cxnSpMkLst>
        </pc:cxnChg>
        <pc:cxnChg chg="mod">
          <ac:chgData name="Philip Leftwich (BIO - Staff)" userId="40797191-1911-4e2c-aad9-bb71c68c9eef" providerId="ADAL" clId="{1240CBBD-96EA-4858-83A3-3F85364A68AC}" dt="2021-08-08T12:09:21.488" v="2147"/>
          <ac:cxnSpMkLst>
            <pc:docMk/>
            <pc:sldMk cId="4266737180" sldId="298"/>
            <ac:cxnSpMk id="19" creationId="{1D67A127-38CB-488F-A40E-6A32284A9B00}"/>
          </ac:cxnSpMkLst>
        </pc:cxnChg>
        <pc:cxnChg chg="mod">
          <ac:chgData name="Philip Leftwich (BIO - Staff)" userId="40797191-1911-4e2c-aad9-bb71c68c9eef" providerId="ADAL" clId="{1240CBBD-96EA-4858-83A3-3F85364A68AC}" dt="2021-08-08T12:09:21.488" v="2147"/>
          <ac:cxnSpMkLst>
            <pc:docMk/>
            <pc:sldMk cId="4266737180" sldId="298"/>
            <ac:cxnSpMk id="20" creationId="{54A26312-B37D-4BA5-8AF0-40592720D7F2}"/>
          </ac:cxnSpMkLst>
        </pc:cxnChg>
        <pc:cxnChg chg="mod">
          <ac:chgData name="Philip Leftwich (BIO - Staff)" userId="40797191-1911-4e2c-aad9-bb71c68c9eef" providerId="ADAL" clId="{1240CBBD-96EA-4858-83A3-3F85364A68AC}" dt="2021-08-08T12:09:21.488" v="2147"/>
          <ac:cxnSpMkLst>
            <pc:docMk/>
            <pc:sldMk cId="4266737180" sldId="298"/>
            <ac:cxnSpMk id="22" creationId="{D74245C4-8294-4AB0-8C54-AB3D21037B46}"/>
          </ac:cxnSpMkLst>
        </pc:cxnChg>
        <pc:cxnChg chg="mod">
          <ac:chgData name="Philip Leftwich (BIO - Staff)" userId="40797191-1911-4e2c-aad9-bb71c68c9eef" providerId="ADAL" clId="{1240CBBD-96EA-4858-83A3-3F85364A68AC}" dt="2021-08-08T12:09:21.488" v="2147"/>
          <ac:cxnSpMkLst>
            <pc:docMk/>
            <pc:sldMk cId="4266737180" sldId="298"/>
            <ac:cxnSpMk id="25" creationId="{ED58D904-134F-4243-851C-B311DCA8A311}"/>
          </ac:cxnSpMkLst>
        </pc:cxnChg>
        <pc:cxnChg chg="mod">
          <ac:chgData name="Philip Leftwich (BIO - Staff)" userId="40797191-1911-4e2c-aad9-bb71c68c9eef" providerId="ADAL" clId="{1240CBBD-96EA-4858-83A3-3F85364A68AC}" dt="2021-08-08T12:09:21.488" v="2147"/>
          <ac:cxnSpMkLst>
            <pc:docMk/>
            <pc:sldMk cId="4266737180" sldId="298"/>
            <ac:cxnSpMk id="26" creationId="{E6221959-9F87-4238-93DF-03799AC795EA}"/>
          </ac:cxnSpMkLst>
        </pc:cxnChg>
        <pc:cxnChg chg="mod">
          <ac:chgData name="Philip Leftwich (BIO - Staff)" userId="40797191-1911-4e2c-aad9-bb71c68c9eef" providerId="ADAL" clId="{1240CBBD-96EA-4858-83A3-3F85364A68AC}" dt="2021-08-08T12:09:21.488" v="2147"/>
          <ac:cxnSpMkLst>
            <pc:docMk/>
            <pc:sldMk cId="4266737180" sldId="298"/>
            <ac:cxnSpMk id="27" creationId="{05CEACFE-9C85-4EDA-A39E-F617B1EE1CE5}"/>
          </ac:cxnSpMkLst>
        </pc:cxnChg>
        <pc:cxnChg chg="mod">
          <ac:chgData name="Philip Leftwich (BIO - Staff)" userId="40797191-1911-4e2c-aad9-bb71c68c9eef" providerId="ADAL" clId="{1240CBBD-96EA-4858-83A3-3F85364A68AC}" dt="2021-08-08T12:09:21.488" v="2147"/>
          <ac:cxnSpMkLst>
            <pc:docMk/>
            <pc:sldMk cId="4266737180" sldId="298"/>
            <ac:cxnSpMk id="28" creationId="{D445579B-A800-4054-815D-9018C12C73E0}"/>
          </ac:cxnSpMkLst>
        </pc:cxnChg>
        <pc:cxnChg chg="mod">
          <ac:chgData name="Philip Leftwich (BIO - Staff)" userId="40797191-1911-4e2c-aad9-bb71c68c9eef" providerId="ADAL" clId="{1240CBBD-96EA-4858-83A3-3F85364A68AC}" dt="2021-08-08T12:09:55.862" v="2151"/>
          <ac:cxnSpMkLst>
            <pc:docMk/>
            <pc:sldMk cId="4266737180" sldId="298"/>
            <ac:cxnSpMk id="39" creationId="{E03117BD-821D-407D-B0D9-77AA3755C587}"/>
          </ac:cxnSpMkLst>
        </pc:cxnChg>
        <pc:cxnChg chg="mod">
          <ac:chgData name="Philip Leftwich (BIO - Staff)" userId="40797191-1911-4e2c-aad9-bb71c68c9eef" providerId="ADAL" clId="{1240CBBD-96EA-4858-83A3-3F85364A68AC}" dt="2021-08-08T12:09:55.862" v="2151"/>
          <ac:cxnSpMkLst>
            <pc:docMk/>
            <pc:sldMk cId="4266737180" sldId="298"/>
            <ac:cxnSpMk id="40" creationId="{105829E6-4D8D-4E59-B043-18CE0B30F070}"/>
          </ac:cxnSpMkLst>
        </pc:cxnChg>
        <pc:cxnChg chg="mod">
          <ac:chgData name="Philip Leftwich (BIO - Staff)" userId="40797191-1911-4e2c-aad9-bb71c68c9eef" providerId="ADAL" clId="{1240CBBD-96EA-4858-83A3-3F85364A68AC}" dt="2021-08-08T12:09:55.862" v="2151"/>
          <ac:cxnSpMkLst>
            <pc:docMk/>
            <pc:sldMk cId="4266737180" sldId="298"/>
            <ac:cxnSpMk id="41" creationId="{7B519037-DFD0-4B81-A068-6AE99DB6BBE0}"/>
          </ac:cxnSpMkLst>
        </pc:cxnChg>
        <pc:cxnChg chg="mod">
          <ac:chgData name="Philip Leftwich (BIO - Staff)" userId="40797191-1911-4e2c-aad9-bb71c68c9eef" providerId="ADAL" clId="{1240CBBD-96EA-4858-83A3-3F85364A68AC}" dt="2021-08-08T12:09:55.862" v="2151"/>
          <ac:cxnSpMkLst>
            <pc:docMk/>
            <pc:sldMk cId="4266737180" sldId="298"/>
            <ac:cxnSpMk id="42" creationId="{B7892EAA-D5CF-493E-90DA-943E33D85C97}"/>
          </ac:cxnSpMkLst>
        </pc:cxnChg>
        <pc:cxnChg chg="mod">
          <ac:chgData name="Philip Leftwich (BIO - Staff)" userId="40797191-1911-4e2c-aad9-bb71c68c9eef" providerId="ADAL" clId="{1240CBBD-96EA-4858-83A3-3F85364A68AC}" dt="2021-08-08T12:09:55.862" v="2151"/>
          <ac:cxnSpMkLst>
            <pc:docMk/>
            <pc:sldMk cId="4266737180" sldId="298"/>
            <ac:cxnSpMk id="43" creationId="{E632FA17-3177-4FEE-86E8-BDCB739D28D6}"/>
          </ac:cxnSpMkLst>
        </pc:cxnChg>
        <pc:cxnChg chg="mod">
          <ac:chgData name="Philip Leftwich (BIO - Staff)" userId="40797191-1911-4e2c-aad9-bb71c68c9eef" providerId="ADAL" clId="{1240CBBD-96EA-4858-83A3-3F85364A68AC}" dt="2021-08-08T12:09:55.862" v="2151"/>
          <ac:cxnSpMkLst>
            <pc:docMk/>
            <pc:sldMk cId="4266737180" sldId="298"/>
            <ac:cxnSpMk id="44" creationId="{8488165E-13FE-421D-B4DA-78F54F6A6FA6}"/>
          </ac:cxnSpMkLst>
        </pc:cxnChg>
        <pc:cxnChg chg="mod">
          <ac:chgData name="Philip Leftwich (BIO - Staff)" userId="40797191-1911-4e2c-aad9-bb71c68c9eef" providerId="ADAL" clId="{1240CBBD-96EA-4858-83A3-3F85364A68AC}" dt="2021-08-08T12:09:55.862" v="2151"/>
          <ac:cxnSpMkLst>
            <pc:docMk/>
            <pc:sldMk cId="4266737180" sldId="298"/>
            <ac:cxnSpMk id="45" creationId="{98759A4D-9AC7-4E5B-A527-47E47A760879}"/>
          </ac:cxnSpMkLst>
        </pc:cxnChg>
        <pc:cxnChg chg="mod">
          <ac:chgData name="Philip Leftwich (BIO - Staff)" userId="40797191-1911-4e2c-aad9-bb71c68c9eef" providerId="ADAL" clId="{1240CBBD-96EA-4858-83A3-3F85364A68AC}" dt="2021-08-08T12:09:55.862" v="2151"/>
          <ac:cxnSpMkLst>
            <pc:docMk/>
            <pc:sldMk cId="4266737180" sldId="298"/>
            <ac:cxnSpMk id="46" creationId="{5A1D0DDD-63AA-4036-8C4E-9BB6AB5D636F}"/>
          </ac:cxnSpMkLst>
        </pc:cxnChg>
        <pc:cxnChg chg="mod">
          <ac:chgData name="Philip Leftwich (BIO - Staff)" userId="40797191-1911-4e2c-aad9-bb71c68c9eef" providerId="ADAL" clId="{1240CBBD-96EA-4858-83A3-3F85364A68AC}" dt="2021-08-08T12:09:55.862" v="2151"/>
          <ac:cxnSpMkLst>
            <pc:docMk/>
            <pc:sldMk cId="4266737180" sldId="298"/>
            <ac:cxnSpMk id="47" creationId="{A486FF07-BAC2-48DB-84D8-C47E9ED0BF01}"/>
          </ac:cxnSpMkLst>
        </pc:cxnChg>
        <pc:cxnChg chg="mod">
          <ac:chgData name="Philip Leftwich (BIO - Staff)" userId="40797191-1911-4e2c-aad9-bb71c68c9eef" providerId="ADAL" clId="{1240CBBD-96EA-4858-83A3-3F85364A68AC}" dt="2021-08-08T12:09:55.862" v="2151"/>
          <ac:cxnSpMkLst>
            <pc:docMk/>
            <pc:sldMk cId="4266737180" sldId="298"/>
            <ac:cxnSpMk id="48" creationId="{E7A04745-8FB2-4F79-A3DA-CCC964A5AFA2}"/>
          </ac:cxnSpMkLst>
        </pc:cxnChg>
        <pc:cxnChg chg="mod">
          <ac:chgData name="Philip Leftwich (BIO - Staff)" userId="40797191-1911-4e2c-aad9-bb71c68c9eef" providerId="ADAL" clId="{1240CBBD-96EA-4858-83A3-3F85364A68AC}" dt="2021-08-08T12:09:55.862" v="2151"/>
          <ac:cxnSpMkLst>
            <pc:docMk/>
            <pc:sldMk cId="4266737180" sldId="298"/>
            <ac:cxnSpMk id="49" creationId="{D0A40912-3A7B-41EB-B781-51466F2460CC}"/>
          </ac:cxnSpMkLst>
        </pc:cxnChg>
        <pc:cxnChg chg="mod">
          <ac:chgData name="Philip Leftwich (BIO - Staff)" userId="40797191-1911-4e2c-aad9-bb71c68c9eef" providerId="ADAL" clId="{1240CBBD-96EA-4858-83A3-3F85364A68AC}" dt="2021-08-08T12:09:55.862" v="2151"/>
          <ac:cxnSpMkLst>
            <pc:docMk/>
            <pc:sldMk cId="4266737180" sldId="298"/>
            <ac:cxnSpMk id="50" creationId="{9E9656DF-DE0F-4676-BB07-AE599CF6FD74}"/>
          </ac:cxnSpMkLst>
        </pc:cxnChg>
        <pc:cxnChg chg="mod">
          <ac:chgData name="Philip Leftwich (BIO - Staff)" userId="40797191-1911-4e2c-aad9-bb71c68c9eef" providerId="ADAL" clId="{1240CBBD-96EA-4858-83A3-3F85364A68AC}" dt="2021-08-08T12:09:55.862" v="2151"/>
          <ac:cxnSpMkLst>
            <pc:docMk/>
            <pc:sldMk cId="4266737180" sldId="298"/>
            <ac:cxnSpMk id="51" creationId="{FF2F35AA-E7CC-4092-85FF-1306759E8A76}"/>
          </ac:cxnSpMkLst>
        </pc:cxnChg>
        <pc:cxnChg chg="mod">
          <ac:chgData name="Philip Leftwich (BIO - Staff)" userId="40797191-1911-4e2c-aad9-bb71c68c9eef" providerId="ADAL" clId="{1240CBBD-96EA-4858-83A3-3F85364A68AC}" dt="2021-08-08T12:09:55.862" v="2151"/>
          <ac:cxnSpMkLst>
            <pc:docMk/>
            <pc:sldMk cId="4266737180" sldId="298"/>
            <ac:cxnSpMk id="52" creationId="{279CED42-F605-4559-993E-C773A29BC45D}"/>
          </ac:cxnSpMkLst>
        </pc:cxnChg>
        <pc:cxnChg chg="add del">
          <ac:chgData name="Philip Leftwich (BIO - Staff)" userId="40797191-1911-4e2c-aad9-bb71c68c9eef" providerId="ADAL" clId="{1240CBBD-96EA-4858-83A3-3F85364A68AC}" dt="2021-08-08T12:15:46.021" v="2229" actId="478"/>
          <ac:cxnSpMkLst>
            <pc:docMk/>
            <pc:sldMk cId="4266737180" sldId="298"/>
            <ac:cxnSpMk id="61" creationId="{F48F1F73-BD57-49BC-85B9-A703FEEB3675}"/>
          </ac:cxnSpMkLst>
        </pc:cxnChg>
        <pc:cxnChg chg="add mod topLvl">
          <ac:chgData name="Philip Leftwich (BIO - Staff)" userId="40797191-1911-4e2c-aad9-bb71c68c9eef" providerId="ADAL" clId="{1240CBBD-96EA-4858-83A3-3F85364A68AC}" dt="2021-08-09T15:47:57.295" v="3412" actId="165"/>
          <ac:cxnSpMkLst>
            <pc:docMk/>
            <pc:sldMk cId="4266737180" sldId="298"/>
            <ac:cxnSpMk id="3072" creationId="{E901D0F8-1A4F-4893-9A6A-3FA71E8A6355}"/>
          </ac:cxnSpMkLst>
        </pc:cxnChg>
      </pc:sldChg>
      <pc:sldChg chg="addSp delSp modSp add mod modNotesTx">
        <pc:chgData name="Philip Leftwich (BIO - Staff)" userId="40797191-1911-4e2c-aad9-bb71c68c9eef" providerId="ADAL" clId="{1240CBBD-96EA-4858-83A3-3F85364A68AC}" dt="2021-08-10T13:50:41.745" v="10401"/>
        <pc:sldMkLst>
          <pc:docMk/>
          <pc:sldMk cId="519870116" sldId="299"/>
        </pc:sldMkLst>
        <pc:spChg chg="del mod">
          <ac:chgData name="Philip Leftwich (BIO - Staff)" userId="40797191-1911-4e2c-aad9-bb71c68c9eef" providerId="ADAL" clId="{1240CBBD-96EA-4858-83A3-3F85364A68AC}" dt="2021-08-09T14:14:38.999" v="3000" actId="478"/>
          <ac:spMkLst>
            <pc:docMk/>
            <pc:sldMk cId="519870116" sldId="299"/>
            <ac:spMk id="6" creationId="{F6FEECE9-1C82-4CA7-B1BA-54757D48DB5A}"/>
          </ac:spMkLst>
        </pc:spChg>
        <pc:spChg chg="del">
          <ac:chgData name="Philip Leftwich (BIO - Staff)" userId="40797191-1911-4e2c-aad9-bb71c68c9eef" providerId="ADAL" clId="{1240CBBD-96EA-4858-83A3-3F85364A68AC}" dt="2021-08-09T12:49:51.708" v="2497" actId="478"/>
          <ac:spMkLst>
            <pc:docMk/>
            <pc:sldMk cId="519870116" sldId="299"/>
            <ac:spMk id="8" creationId="{64666195-4442-46B5-B5F6-C34AF969B849}"/>
          </ac:spMkLst>
        </pc:spChg>
        <pc:spChg chg="add mod">
          <ac:chgData name="Philip Leftwich (BIO - Staff)" userId="40797191-1911-4e2c-aad9-bb71c68c9eef" providerId="ADAL" clId="{1240CBBD-96EA-4858-83A3-3F85364A68AC}" dt="2021-08-09T14:14:45.961" v="3002" actId="167"/>
          <ac:spMkLst>
            <pc:docMk/>
            <pc:sldMk cId="519870116" sldId="299"/>
            <ac:spMk id="13" creationId="{04FABDD3-BB74-4925-9A66-FFDF29A37E7E}"/>
          </ac:spMkLst>
        </pc:spChg>
        <pc:spChg chg="mod">
          <ac:chgData name="Philip Leftwich (BIO - Staff)" userId="40797191-1911-4e2c-aad9-bb71c68c9eef" providerId="ADAL" clId="{1240CBBD-96EA-4858-83A3-3F85364A68AC}" dt="2021-08-09T14:14:33.514" v="2999" actId="478"/>
          <ac:spMkLst>
            <pc:docMk/>
            <pc:sldMk cId="519870116" sldId="299"/>
            <ac:spMk id="21" creationId="{37515142-0FBC-4521-977D-07440AB53EB3}"/>
          </ac:spMkLst>
        </pc:spChg>
        <pc:spChg chg="mod">
          <ac:chgData name="Philip Leftwich (BIO - Staff)" userId="40797191-1911-4e2c-aad9-bb71c68c9eef" providerId="ADAL" clId="{1240CBBD-96EA-4858-83A3-3F85364A68AC}" dt="2021-08-09T14:14:33.514" v="2999" actId="478"/>
          <ac:spMkLst>
            <pc:docMk/>
            <pc:sldMk cId="519870116" sldId="299"/>
            <ac:spMk id="23" creationId="{9E818D85-7C7D-4F12-9189-71704CE3E97C}"/>
          </ac:spMkLst>
        </pc:spChg>
        <pc:spChg chg="mod">
          <ac:chgData name="Philip Leftwich (BIO - Staff)" userId="40797191-1911-4e2c-aad9-bb71c68c9eef" providerId="ADAL" clId="{1240CBBD-96EA-4858-83A3-3F85364A68AC}" dt="2021-08-09T14:14:33.514" v="2999" actId="478"/>
          <ac:spMkLst>
            <pc:docMk/>
            <pc:sldMk cId="519870116" sldId="299"/>
            <ac:spMk id="24" creationId="{3084F101-7121-434B-89FB-C9F7F712C4AC}"/>
          </ac:spMkLst>
        </pc:spChg>
        <pc:spChg chg="mod">
          <ac:chgData name="Philip Leftwich (BIO - Staff)" userId="40797191-1911-4e2c-aad9-bb71c68c9eef" providerId="ADAL" clId="{1240CBBD-96EA-4858-83A3-3F85364A68AC}" dt="2021-08-09T14:14:33.514" v="2999" actId="478"/>
          <ac:spMkLst>
            <pc:docMk/>
            <pc:sldMk cId="519870116" sldId="299"/>
            <ac:spMk id="25" creationId="{24F21CE8-53FF-4815-B3D6-7F29941A64DB}"/>
          </ac:spMkLst>
        </pc:spChg>
        <pc:grpChg chg="mod">
          <ac:chgData name="Philip Leftwich (BIO - Staff)" userId="40797191-1911-4e2c-aad9-bb71c68c9eef" providerId="ADAL" clId="{1240CBBD-96EA-4858-83A3-3F85364A68AC}" dt="2021-08-09T14:14:33.514" v="2999" actId="478"/>
          <ac:grpSpMkLst>
            <pc:docMk/>
            <pc:sldMk cId="519870116" sldId="299"/>
            <ac:grpSpMk id="26" creationId="{3ED920FA-5E40-451C-A56E-FEC453537D49}"/>
          </ac:grpSpMkLst>
        </pc:grpChg>
        <pc:picChg chg="add mod">
          <ac:chgData name="Philip Leftwich (BIO - Staff)" userId="40797191-1911-4e2c-aad9-bb71c68c9eef" providerId="ADAL" clId="{1240CBBD-96EA-4858-83A3-3F85364A68AC}" dt="2021-08-09T14:14:45.961" v="3002" actId="167"/>
          <ac:picMkLst>
            <pc:docMk/>
            <pc:sldMk cId="519870116" sldId="299"/>
            <ac:picMk id="12" creationId="{7988C283-652A-4DCF-8994-615F245483AB}"/>
          </ac:picMkLst>
        </pc:picChg>
        <pc:picChg chg="del">
          <ac:chgData name="Philip Leftwich (BIO - Staff)" userId="40797191-1911-4e2c-aad9-bb71c68c9eef" providerId="ADAL" clId="{1240CBBD-96EA-4858-83A3-3F85364A68AC}" dt="2021-08-09T14:14:33.514" v="2999" actId="478"/>
          <ac:picMkLst>
            <pc:docMk/>
            <pc:sldMk cId="519870116" sldId="299"/>
            <ac:picMk id="3074" creationId="{55F1B8DF-1053-41E2-864C-A0C9C3D6EEBB}"/>
          </ac:picMkLst>
        </pc:picChg>
        <pc:cxnChg chg="del">
          <ac:chgData name="Philip Leftwich (BIO - Staff)" userId="40797191-1911-4e2c-aad9-bb71c68c9eef" providerId="ADAL" clId="{1240CBBD-96EA-4858-83A3-3F85364A68AC}" dt="2021-08-09T12:49:50.132" v="2496" actId="478"/>
          <ac:cxnSpMkLst>
            <pc:docMk/>
            <pc:sldMk cId="519870116" sldId="299"/>
            <ac:cxnSpMk id="5" creationId="{EB356066-FB25-414A-ACE5-3FB6B09CB59F}"/>
          </ac:cxnSpMkLst>
        </pc:cxnChg>
        <pc:cxnChg chg="del">
          <ac:chgData name="Philip Leftwich (BIO - Staff)" userId="40797191-1911-4e2c-aad9-bb71c68c9eef" providerId="ADAL" clId="{1240CBBD-96EA-4858-83A3-3F85364A68AC}" dt="2021-08-09T12:49:53.180" v="2498" actId="478"/>
          <ac:cxnSpMkLst>
            <pc:docMk/>
            <pc:sldMk cId="519870116" sldId="299"/>
            <ac:cxnSpMk id="16" creationId="{3400A261-7C3B-4092-9F55-56B8A251A379}"/>
          </ac:cxnSpMkLst>
        </pc:cxnChg>
      </pc:sldChg>
      <pc:sldChg chg="addSp delSp modSp add mod ord">
        <pc:chgData name="Philip Leftwich (BIO - Staff)" userId="40797191-1911-4e2c-aad9-bb71c68c9eef" providerId="ADAL" clId="{1240CBBD-96EA-4858-83A3-3F85364A68AC}" dt="2021-08-10T08:39:11.890" v="3655"/>
        <pc:sldMkLst>
          <pc:docMk/>
          <pc:sldMk cId="3658665871" sldId="300"/>
        </pc:sldMkLst>
        <pc:spChg chg="del mod">
          <ac:chgData name="Philip Leftwich (BIO - Staff)" userId="40797191-1911-4e2c-aad9-bb71c68c9eef" providerId="ADAL" clId="{1240CBBD-96EA-4858-83A3-3F85364A68AC}" dt="2021-08-09T14:14:55.174" v="3006" actId="478"/>
          <ac:spMkLst>
            <pc:docMk/>
            <pc:sldMk cId="3658665871" sldId="300"/>
            <ac:spMk id="6" creationId="{F6FEECE9-1C82-4CA7-B1BA-54757D48DB5A}"/>
          </ac:spMkLst>
        </pc:spChg>
        <pc:spChg chg="del">
          <ac:chgData name="Philip Leftwich (BIO - Staff)" userId="40797191-1911-4e2c-aad9-bb71c68c9eef" providerId="ADAL" clId="{1240CBBD-96EA-4858-83A3-3F85364A68AC}" dt="2021-08-09T12:49:57.676" v="2500" actId="478"/>
          <ac:spMkLst>
            <pc:docMk/>
            <pc:sldMk cId="3658665871" sldId="300"/>
            <ac:spMk id="8" creationId="{64666195-4442-46B5-B5F6-C34AF969B849}"/>
          </ac:spMkLst>
        </pc:spChg>
        <pc:spChg chg="add del mod">
          <ac:chgData name="Philip Leftwich (BIO - Staff)" userId="40797191-1911-4e2c-aad9-bb71c68c9eef" providerId="ADAL" clId="{1240CBBD-96EA-4858-83A3-3F85364A68AC}" dt="2021-08-09T15:46:09.032" v="3394" actId="21"/>
          <ac:spMkLst>
            <pc:docMk/>
            <pc:sldMk cId="3658665871" sldId="300"/>
            <ac:spMk id="13" creationId="{91EA60F2-3BFD-4339-A1DD-037A79D01892}"/>
          </ac:spMkLst>
        </pc:spChg>
        <pc:spChg chg="mod">
          <ac:chgData name="Philip Leftwich (BIO - Staff)" userId="40797191-1911-4e2c-aad9-bb71c68c9eef" providerId="ADAL" clId="{1240CBBD-96EA-4858-83A3-3F85364A68AC}" dt="2021-08-09T14:14:53.302" v="3005" actId="478"/>
          <ac:spMkLst>
            <pc:docMk/>
            <pc:sldMk cId="3658665871" sldId="300"/>
            <ac:spMk id="21" creationId="{37515142-0FBC-4521-977D-07440AB53EB3}"/>
          </ac:spMkLst>
        </pc:spChg>
        <pc:spChg chg="mod">
          <ac:chgData name="Philip Leftwich (BIO - Staff)" userId="40797191-1911-4e2c-aad9-bb71c68c9eef" providerId="ADAL" clId="{1240CBBD-96EA-4858-83A3-3F85364A68AC}" dt="2021-08-09T14:14:53.302" v="3005" actId="478"/>
          <ac:spMkLst>
            <pc:docMk/>
            <pc:sldMk cId="3658665871" sldId="300"/>
            <ac:spMk id="23" creationId="{9E818D85-7C7D-4F12-9189-71704CE3E97C}"/>
          </ac:spMkLst>
        </pc:spChg>
        <pc:spChg chg="mod">
          <ac:chgData name="Philip Leftwich (BIO - Staff)" userId="40797191-1911-4e2c-aad9-bb71c68c9eef" providerId="ADAL" clId="{1240CBBD-96EA-4858-83A3-3F85364A68AC}" dt="2021-08-09T14:14:53.302" v="3005" actId="478"/>
          <ac:spMkLst>
            <pc:docMk/>
            <pc:sldMk cId="3658665871" sldId="300"/>
            <ac:spMk id="24" creationId="{3084F101-7121-434B-89FB-C9F7F712C4AC}"/>
          </ac:spMkLst>
        </pc:spChg>
        <pc:spChg chg="del mod">
          <ac:chgData name="Philip Leftwich (BIO - Staff)" userId="40797191-1911-4e2c-aad9-bb71c68c9eef" providerId="ADAL" clId="{1240CBBD-96EA-4858-83A3-3F85364A68AC}" dt="2021-08-09T12:25:45.581" v="2336" actId="478"/>
          <ac:spMkLst>
            <pc:docMk/>
            <pc:sldMk cId="3658665871" sldId="300"/>
            <ac:spMk id="25" creationId="{24F21CE8-53FF-4815-B3D6-7F29941A64DB}"/>
          </ac:spMkLst>
        </pc:spChg>
        <pc:grpChg chg="add del mod">
          <ac:chgData name="Philip Leftwich (BIO - Staff)" userId="40797191-1911-4e2c-aad9-bb71c68c9eef" providerId="ADAL" clId="{1240CBBD-96EA-4858-83A3-3F85364A68AC}" dt="2021-08-09T14:14:53.302" v="3005" actId="478"/>
          <ac:grpSpMkLst>
            <pc:docMk/>
            <pc:sldMk cId="3658665871" sldId="300"/>
            <ac:grpSpMk id="26" creationId="{3ED920FA-5E40-451C-A56E-FEC453537D49}"/>
          </ac:grpSpMkLst>
        </pc:grpChg>
        <pc:picChg chg="add mod">
          <ac:chgData name="Philip Leftwich (BIO - Staff)" userId="40797191-1911-4e2c-aad9-bb71c68c9eef" providerId="ADAL" clId="{1240CBBD-96EA-4858-83A3-3F85364A68AC}" dt="2021-08-09T14:14:59.055" v="3008" actId="167"/>
          <ac:picMkLst>
            <pc:docMk/>
            <pc:sldMk cId="3658665871" sldId="300"/>
            <ac:picMk id="12" creationId="{82241648-D60A-4261-901C-038E98EFB364}"/>
          </ac:picMkLst>
        </pc:picChg>
        <pc:picChg chg="del">
          <ac:chgData name="Philip Leftwich (BIO - Staff)" userId="40797191-1911-4e2c-aad9-bb71c68c9eef" providerId="ADAL" clId="{1240CBBD-96EA-4858-83A3-3F85364A68AC}" dt="2021-08-09T14:14:53.302" v="3005" actId="478"/>
          <ac:picMkLst>
            <pc:docMk/>
            <pc:sldMk cId="3658665871" sldId="300"/>
            <ac:picMk id="3074" creationId="{55F1B8DF-1053-41E2-864C-A0C9C3D6EEBB}"/>
          </ac:picMkLst>
        </pc:picChg>
        <pc:cxnChg chg="del">
          <ac:chgData name="Philip Leftwich (BIO - Staff)" userId="40797191-1911-4e2c-aad9-bb71c68c9eef" providerId="ADAL" clId="{1240CBBD-96EA-4858-83A3-3F85364A68AC}" dt="2021-08-09T12:49:56.219" v="2499" actId="478"/>
          <ac:cxnSpMkLst>
            <pc:docMk/>
            <pc:sldMk cId="3658665871" sldId="300"/>
            <ac:cxnSpMk id="5" creationId="{EB356066-FB25-414A-ACE5-3FB6B09CB59F}"/>
          </ac:cxnSpMkLst>
        </pc:cxnChg>
        <pc:cxnChg chg="del">
          <ac:chgData name="Philip Leftwich (BIO - Staff)" userId="40797191-1911-4e2c-aad9-bb71c68c9eef" providerId="ADAL" clId="{1240CBBD-96EA-4858-83A3-3F85364A68AC}" dt="2021-08-09T12:49:59.788" v="2501" actId="478"/>
          <ac:cxnSpMkLst>
            <pc:docMk/>
            <pc:sldMk cId="3658665871" sldId="300"/>
            <ac:cxnSpMk id="16" creationId="{3400A261-7C3B-4092-9F55-56B8A251A379}"/>
          </ac:cxnSpMkLst>
        </pc:cxnChg>
      </pc:sldChg>
      <pc:sldChg chg="addSp delSp modSp add mod modAnim modNotesTx">
        <pc:chgData name="Philip Leftwich (BIO - Staff)" userId="40797191-1911-4e2c-aad9-bb71c68c9eef" providerId="ADAL" clId="{1240CBBD-96EA-4858-83A3-3F85364A68AC}" dt="2021-08-10T13:50:52.710" v="10405" actId="6549"/>
        <pc:sldMkLst>
          <pc:docMk/>
          <pc:sldMk cId="2668657738" sldId="301"/>
        </pc:sldMkLst>
        <pc:spChg chg="del mod">
          <ac:chgData name="Philip Leftwich (BIO - Staff)" userId="40797191-1911-4e2c-aad9-bb71c68c9eef" providerId="ADAL" clId="{1240CBBD-96EA-4858-83A3-3F85364A68AC}" dt="2021-08-09T15:46:13.614" v="3395" actId="478"/>
          <ac:spMkLst>
            <pc:docMk/>
            <pc:sldMk cId="2668657738" sldId="301"/>
            <ac:spMk id="6" creationId="{F6FEECE9-1C82-4CA7-B1BA-54757D48DB5A}"/>
          </ac:spMkLst>
        </pc:spChg>
        <pc:spChg chg="del mod">
          <ac:chgData name="Philip Leftwich (BIO - Staff)" userId="40797191-1911-4e2c-aad9-bb71c68c9eef" providerId="ADAL" clId="{1240CBBD-96EA-4858-83A3-3F85364A68AC}" dt="2021-08-09T12:50:04.686" v="2503" actId="478"/>
          <ac:spMkLst>
            <pc:docMk/>
            <pc:sldMk cId="2668657738" sldId="301"/>
            <ac:spMk id="8" creationId="{64666195-4442-46B5-B5F6-C34AF969B849}"/>
          </ac:spMkLst>
        </pc:spChg>
        <pc:spChg chg="add mod">
          <ac:chgData name="Philip Leftwich (BIO - Staff)" userId="40797191-1911-4e2c-aad9-bb71c68c9eef" providerId="ADAL" clId="{1240CBBD-96EA-4858-83A3-3F85364A68AC}" dt="2021-08-09T12:42:02.071" v="2445" actId="14100"/>
          <ac:spMkLst>
            <pc:docMk/>
            <pc:sldMk cId="2668657738" sldId="301"/>
            <ac:spMk id="10" creationId="{44D0575D-ADA2-4543-A15A-78097ECBF1CB}"/>
          </ac:spMkLst>
        </pc:spChg>
        <pc:spChg chg="del mod">
          <ac:chgData name="Philip Leftwich (BIO - Staff)" userId="40797191-1911-4e2c-aad9-bb71c68c9eef" providerId="ADAL" clId="{1240CBBD-96EA-4858-83A3-3F85364A68AC}" dt="2021-08-09T16:49:00.517" v="3590" actId="478"/>
          <ac:spMkLst>
            <pc:docMk/>
            <pc:sldMk cId="2668657738" sldId="301"/>
            <ac:spMk id="21" creationId="{37515142-0FBC-4521-977D-07440AB53EB3}"/>
          </ac:spMkLst>
        </pc:spChg>
        <pc:spChg chg="mod topLvl">
          <ac:chgData name="Philip Leftwich (BIO - Staff)" userId="40797191-1911-4e2c-aad9-bb71c68c9eef" providerId="ADAL" clId="{1240CBBD-96EA-4858-83A3-3F85364A68AC}" dt="2021-08-09T14:15:50.631" v="3061" actId="1076"/>
          <ac:spMkLst>
            <pc:docMk/>
            <pc:sldMk cId="2668657738" sldId="301"/>
            <ac:spMk id="22" creationId="{65064E84-9FEA-4D8B-9B15-3546ECEE60E7}"/>
          </ac:spMkLst>
        </pc:spChg>
        <pc:spChg chg="del mod">
          <ac:chgData name="Philip Leftwich (BIO - Staff)" userId="40797191-1911-4e2c-aad9-bb71c68c9eef" providerId="ADAL" clId="{1240CBBD-96EA-4858-83A3-3F85364A68AC}" dt="2021-08-09T16:49:01.953" v="3591" actId="478"/>
          <ac:spMkLst>
            <pc:docMk/>
            <pc:sldMk cId="2668657738" sldId="301"/>
            <ac:spMk id="23" creationId="{9E818D85-7C7D-4F12-9189-71704CE3E97C}"/>
          </ac:spMkLst>
        </pc:spChg>
        <pc:spChg chg="del mod topLvl">
          <ac:chgData name="Philip Leftwich (BIO - Staff)" userId="40797191-1911-4e2c-aad9-bb71c68c9eef" providerId="ADAL" clId="{1240CBBD-96EA-4858-83A3-3F85364A68AC}" dt="2021-08-09T16:49:03.398" v="3592" actId="478"/>
          <ac:spMkLst>
            <pc:docMk/>
            <pc:sldMk cId="2668657738" sldId="301"/>
            <ac:spMk id="24" creationId="{3084F101-7121-434B-89FB-C9F7F712C4AC}"/>
          </ac:spMkLst>
        </pc:spChg>
        <pc:spChg chg="add mod">
          <ac:chgData name="Philip Leftwich (BIO - Staff)" userId="40797191-1911-4e2c-aad9-bb71c68c9eef" providerId="ADAL" clId="{1240CBBD-96EA-4858-83A3-3F85364A68AC}" dt="2021-08-09T15:46:14.361" v="3396"/>
          <ac:spMkLst>
            <pc:docMk/>
            <pc:sldMk cId="2668657738" sldId="301"/>
            <ac:spMk id="27" creationId="{A6E5DD77-1FB7-40B8-AB6E-7D03609CE377}"/>
          </ac:spMkLst>
        </pc:spChg>
        <pc:spChg chg="mod">
          <ac:chgData name="Philip Leftwich (BIO - Staff)" userId="40797191-1911-4e2c-aad9-bb71c68c9eef" providerId="ADAL" clId="{1240CBBD-96EA-4858-83A3-3F85364A68AC}" dt="2021-08-09T16:49:04.609" v="3593"/>
          <ac:spMkLst>
            <pc:docMk/>
            <pc:sldMk cId="2668657738" sldId="301"/>
            <ac:spMk id="29" creationId="{493C415D-081B-4C24-9170-174416A31F0C}"/>
          </ac:spMkLst>
        </pc:spChg>
        <pc:spChg chg="mod">
          <ac:chgData name="Philip Leftwich (BIO - Staff)" userId="40797191-1911-4e2c-aad9-bb71c68c9eef" providerId="ADAL" clId="{1240CBBD-96EA-4858-83A3-3F85364A68AC}" dt="2021-08-09T16:49:04.609" v="3593"/>
          <ac:spMkLst>
            <pc:docMk/>
            <pc:sldMk cId="2668657738" sldId="301"/>
            <ac:spMk id="30" creationId="{6044BCAD-EE7E-4E63-93D4-9657DE2B3C38}"/>
          </ac:spMkLst>
        </pc:spChg>
        <pc:spChg chg="mod">
          <ac:chgData name="Philip Leftwich (BIO - Staff)" userId="40797191-1911-4e2c-aad9-bb71c68c9eef" providerId="ADAL" clId="{1240CBBD-96EA-4858-83A3-3F85364A68AC}" dt="2021-08-09T16:49:04.609" v="3593"/>
          <ac:spMkLst>
            <pc:docMk/>
            <pc:sldMk cId="2668657738" sldId="301"/>
            <ac:spMk id="31" creationId="{C1B7AF0E-B0AC-4D15-88E6-50E59B899576}"/>
          </ac:spMkLst>
        </pc:spChg>
        <pc:grpChg chg="add mod">
          <ac:chgData name="Philip Leftwich (BIO - Staff)" userId="40797191-1911-4e2c-aad9-bb71c68c9eef" providerId="ADAL" clId="{1240CBBD-96EA-4858-83A3-3F85364A68AC}" dt="2021-08-09T14:16:05.260" v="3065" actId="1076"/>
          <ac:grpSpMkLst>
            <pc:docMk/>
            <pc:sldMk cId="2668657738" sldId="301"/>
            <ac:grpSpMk id="13" creationId="{6A3198BB-ACD5-4F9B-B524-413CCAAB9F77}"/>
          </ac:grpSpMkLst>
        </pc:grpChg>
        <pc:grpChg chg="add del mod">
          <ac:chgData name="Philip Leftwich (BIO - Staff)" userId="40797191-1911-4e2c-aad9-bb71c68c9eef" providerId="ADAL" clId="{1240CBBD-96EA-4858-83A3-3F85364A68AC}" dt="2021-08-09T12:42:17.995" v="2451" actId="478"/>
          <ac:grpSpMkLst>
            <pc:docMk/>
            <pc:sldMk cId="2668657738" sldId="301"/>
            <ac:grpSpMk id="20" creationId="{E8C8C504-B4B9-4308-9F65-A1C5A38AB1CD}"/>
          </ac:grpSpMkLst>
        </pc:grpChg>
        <pc:grpChg chg="del mod">
          <ac:chgData name="Philip Leftwich (BIO - Staff)" userId="40797191-1911-4e2c-aad9-bb71c68c9eef" providerId="ADAL" clId="{1240CBBD-96EA-4858-83A3-3F85364A68AC}" dt="2021-08-09T16:49:03.398" v="3592" actId="478"/>
          <ac:grpSpMkLst>
            <pc:docMk/>
            <pc:sldMk cId="2668657738" sldId="301"/>
            <ac:grpSpMk id="26" creationId="{3ED920FA-5E40-451C-A56E-FEC453537D49}"/>
          </ac:grpSpMkLst>
        </pc:grpChg>
        <pc:grpChg chg="add mod">
          <ac:chgData name="Philip Leftwich (BIO - Staff)" userId="40797191-1911-4e2c-aad9-bb71c68c9eef" providerId="ADAL" clId="{1240CBBD-96EA-4858-83A3-3F85364A68AC}" dt="2021-08-09T16:49:04.609" v="3593"/>
          <ac:grpSpMkLst>
            <pc:docMk/>
            <pc:sldMk cId="2668657738" sldId="301"/>
            <ac:grpSpMk id="28" creationId="{B80E4472-08E7-49FC-A9BA-5A5ADCAC1113}"/>
          </ac:grpSpMkLst>
        </pc:grpChg>
        <pc:picChg chg="add del">
          <ac:chgData name="Philip Leftwich (BIO - Staff)" userId="40797191-1911-4e2c-aad9-bb71c68c9eef" providerId="ADAL" clId="{1240CBBD-96EA-4858-83A3-3F85364A68AC}" dt="2021-08-09T12:31:16.600" v="2339" actId="22"/>
          <ac:picMkLst>
            <pc:docMk/>
            <pc:sldMk cId="2668657738" sldId="301"/>
            <ac:picMk id="3" creationId="{A52C5AFC-8EB3-4B58-BB41-095BF839D6B5}"/>
          </ac:picMkLst>
        </pc:picChg>
        <pc:picChg chg="add mod">
          <ac:chgData name="Philip Leftwich (BIO - Staff)" userId="40797191-1911-4e2c-aad9-bb71c68c9eef" providerId="ADAL" clId="{1240CBBD-96EA-4858-83A3-3F85364A68AC}" dt="2021-08-09T14:16:10.384" v="3066" actId="1076"/>
          <ac:picMkLst>
            <pc:docMk/>
            <pc:sldMk cId="2668657738" sldId="301"/>
            <ac:picMk id="7" creationId="{4D5F2FD7-B03A-4B9D-8D3F-0492A8CE52D2}"/>
          </ac:picMkLst>
        </pc:picChg>
        <pc:picChg chg="add del mod">
          <ac:chgData name="Philip Leftwich (BIO - Staff)" userId="40797191-1911-4e2c-aad9-bb71c68c9eef" providerId="ADAL" clId="{1240CBBD-96EA-4858-83A3-3F85364A68AC}" dt="2021-08-09T12:37:53.557" v="2371" actId="478"/>
          <ac:picMkLst>
            <pc:docMk/>
            <pc:sldMk cId="2668657738" sldId="301"/>
            <ac:picMk id="9" creationId="{A4BE8D14-74F9-4510-A82D-A701F92563A0}"/>
          </ac:picMkLst>
        </pc:picChg>
        <pc:picChg chg="add mod">
          <ac:chgData name="Philip Leftwich (BIO - Staff)" userId="40797191-1911-4e2c-aad9-bb71c68c9eef" providerId="ADAL" clId="{1240CBBD-96EA-4858-83A3-3F85364A68AC}" dt="2021-08-09T12:41:17.101" v="2436" actId="164"/>
          <ac:picMkLst>
            <pc:docMk/>
            <pc:sldMk cId="2668657738" sldId="301"/>
            <ac:picMk id="12" creationId="{AB51E304-3B10-47C5-A36C-FCBB3C0F2B2D}"/>
          </ac:picMkLst>
        </pc:picChg>
        <pc:picChg chg="add del mod topLvl">
          <ac:chgData name="Philip Leftwich (BIO - Staff)" userId="40797191-1911-4e2c-aad9-bb71c68c9eef" providerId="ADAL" clId="{1240CBBD-96EA-4858-83A3-3F85364A68AC}" dt="2021-08-09T12:42:17.995" v="2451" actId="478"/>
          <ac:picMkLst>
            <pc:docMk/>
            <pc:sldMk cId="2668657738" sldId="301"/>
            <ac:picMk id="25" creationId="{D59AC697-FFC1-4392-9015-8F5BB19AC5B2}"/>
          </ac:picMkLst>
        </pc:picChg>
        <pc:picChg chg="mod topLvl">
          <ac:chgData name="Philip Leftwich (BIO - Staff)" userId="40797191-1911-4e2c-aad9-bb71c68c9eef" providerId="ADAL" clId="{1240CBBD-96EA-4858-83A3-3F85364A68AC}" dt="2021-08-09T16:49:03.398" v="3592" actId="478"/>
          <ac:picMkLst>
            <pc:docMk/>
            <pc:sldMk cId="2668657738" sldId="301"/>
            <ac:picMk id="3074" creationId="{55F1B8DF-1053-41E2-864C-A0C9C3D6EEBB}"/>
          </ac:picMkLst>
        </pc:picChg>
        <pc:cxnChg chg="del mod">
          <ac:chgData name="Philip Leftwich (BIO - Staff)" userId="40797191-1911-4e2c-aad9-bb71c68c9eef" providerId="ADAL" clId="{1240CBBD-96EA-4858-83A3-3F85364A68AC}" dt="2021-08-09T12:50:02.987" v="2502" actId="478"/>
          <ac:cxnSpMkLst>
            <pc:docMk/>
            <pc:sldMk cId="2668657738" sldId="301"/>
            <ac:cxnSpMk id="5" creationId="{EB356066-FB25-414A-ACE5-3FB6B09CB59F}"/>
          </ac:cxnSpMkLst>
        </pc:cxnChg>
        <pc:cxnChg chg="del mod">
          <ac:chgData name="Philip Leftwich (BIO - Staff)" userId="40797191-1911-4e2c-aad9-bb71c68c9eef" providerId="ADAL" clId="{1240CBBD-96EA-4858-83A3-3F85364A68AC}" dt="2021-08-09T12:50:07.212" v="2504" actId="478"/>
          <ac:cxnSpMkLst>
            <pc:docMk/>
            <pc:sldMk cId="2668657738" sldId="301"/>
            <ac:cxnSpMk id="16" creationId="{3400A261-7C3B-4092-9F55-56B8A251A379}"/>
          </ac:cxnSpMkLst>
        </pc:cxnChg>
      </pc:sldChg>
      <pc:sldChg chg="addSp delSp modSp new mod modAnim modNotesTx">
        <pc:chgData name="Philip Leftwich (BIO - Staff)" userId="40797191-1911-4e2c-aad9-bb71c68c9eef" providerId="ADAL" clId="{1240CBBD-96EA-4858-83A3-3F85364A68AC}" dt="2021-08-10T13:24:27.673" v="10394" actId="20577"/>
        <pc:sldMkLst>
          <pc:docMk/>
          <pc:sldMk cId="499517182" sldId="302"/>
        </pc:sldMkLst>
        <pc:spChg chg="del">
          <ac:chgData name="Philip Leftwich (BIO - Staff)" userId="40797191-1911-4e2c-aad9-bb71c68c9eef" providerId="ADAL" clId="{1240CBBD-96EA-4858-83A3-3F85364A68AC}" dt="2021-08-09T12:44:41.812" v="2459" actId="478"/>
          <ac:spMkLst>
            <pc:docMk/>
            <pc:sldMk cId="499517182" sldId="302"/>
            <ac:spMk id="2" creationId="{C1EE4474-92D6-40BB-A0F3-9ECD43029A64}"/>
          </ac:spMkLst>
        </pc:spChg>
        <pc:spChg chg="del">
          <ac:chgData name="Philip Leftwich (BIO - Staff)" userId="40797191-1911-4e2c-aad9-bb71c68c9eef" providerId="ADAL" clId="{1240CBBD-96EA-4858-83A3-3F85364A68AC}" dt="2021-08-09T12:46:33.766" v="2460" actId="478"/>
          <ac:spMkLst>
            <pc:docMk/>
            <pc:sldMk cId="499517182" sldId="302"/>
            <ac:spMk id="3" creationId="{50C6A158-DC57-41F7-BBB7-307BF628D7A4}"/>
          </ac:spMkLst>
        </pc:spChg>
        <pc:spChg chg="add mod">
          <ac:chgData name="Philip Leftwich (BIO - Staff)" userId="40797191-1911-4e2c-aad9-bb71c68c9eef" providerId="ADAL" clId="{1240CBBD-96EA-4858-83A3-3F85364A68AC}" dt="2021-08-09T12:47:03.391" v="2461"/>
          <ac:spMkLst>
            <pc:docMk/>
            <pc:sldMk cId="499517182" sldId="302"/>
            <ac:spMk id="4" creationId="{4E7686FC-EA3A-479E-9D15-A7E911936046}"/>
          </ac:spMkLst>
        </pc:spChg>
        <pc:spChg chg="add mod ord">
          <ac:chgData name="Philip Leftwich (BIO - Staff)" userId="40797191-1911-4e2c-aad9-bb71c68c9eef" providerId="ADAL" clId="{1240CBBD-96EA-4858-83A3-3F85364A68AC}" dt="2021-08-10T12:07:47.719" v="4174" actId="167"/>
          <ac:spMkLst>
            <pc:docMk/>
            <pc:sldMk cId="499517182" sldId="302"/>
            <ac:spMk id="5" creationId="{149D26C1-86B2-4525-98C2-D94905A20C8C}"/>
          </ac:spMkLst>
        </pc:spChg>
        <pc:spChg chg="add mod">
          <ac:chgData name="Philip Leftwich (BIO - Staff)" userId="40797191-1911-4e2c-aad9-bb71c68c9eef" providerId="ADAL" clId="{1240CBBD-96EA-4858-83A3-3F85364A68AC}" dt="2021-08-09T12:47:03.391" v="2461"/>
          <ac:spMkLst>
            <pc:docMk/>
            <pc:sldMk cId="499517182" sldId="302"/>
            <ac:spMk id="6" creationId="{0581EEA4-55D6-484E-A749-31ADE5B33DEB}"/>
          </ac:spMkLst>
        </pc:spChg>
        <pc:spChg chg="add del mod">
          <ac:chgData name="Philip Leftwich (BIO - Staff)" userId="40797191-1911-4e2c-aad9-bb71c68c9eef" providerId="ADAL" clId="{1240CBBD-96EA-4858-83A3-3F85364A68AC}" dt="2021-08-09T12:49:38.517" v="2492"/>
          <ac:spMkLst>
            <pc:docMk/>
            <pc:sldMk cId="499517182" sldId="302"/>
            <ac:spMk id="7" creationId="{82B3CF36-5BF1-49D5-943A-F6DA14E08545}"/>
          </ac:spMkLst>
        </pc:spChg>
        <pc:spChg chg="add mod">
          <ac:chgData name="Philip Leftwich (BIO - Staff)" userId="40797191-1911-4e2c-aad9-bb71c68c9eef" providerId="ADAL" clId="{1240CBBD-96EA-4858-83A3-3F85364A68AC}" dt="2021-08-10T12:07:47.103" v="4173" actId="1076"/>
          <ac:spMkLst>
            <pc:docMk/>
            <pc:sldMk cId="499517182" sldId="302"/>
            <ac:spMk id="8" creationId="{2A3FC890-6311-4B23-B32F-0B5907E65DAB}"/>
          </ac:spMkLst>
        </pc:spChg>
        <pc:picChg chg="add del mod ord">
          <ac:chgData name="Philip Leftwich (BIO - Staff)" userId="40797191-1911-4e2c-aad9-bb71c68c9eef" providerId="ADAL" clId="{1240CBBD-96EA-4858-83A3-3F85364A68AC}" dt="2021-08-10T12:07:54.538" v="4176" actId="478"/>
          <ac:picMkLst>
            <pc:docMk/>
            <pc:sldMk cId="499517182" sldId="302"/>
            <ac:picMk id="7" creationId="{19129B6D-4BAD-483A-A83A-7331ED3878CA}"/>
          </ac:picMkLst>
        </pc:picChg>
      </pc:sldChg>
      <pc:sldChg chg="addSp delSp modSp add mod delAnim modAnim">
        <pc:chgData name="Philip Leftwich (BIO - Staff)" userId="40797191-1911-4e2c-aad9-bb71c68c9eef" providerId="ADAL" clId="{1240CBBD-96EA-4858-83A3-3F85364A68AC}" dt="2021-08-09T13:58:09.749" v="2856"/>
        <pc:sldMkLst>
          <pc:docMk/>
          <pc:sldMk cId="1983894048" sldId="303"/>
        </pc:sldMkLst>
        <pc:spChg chg="add mod">
          <ac:chgData name="Philip Leftwich (BIO - Staff)" userId="40797191-1911-4e2c-aad9-bb71c68c9eef" providerId="ADAL" clId="{1240CBBD-96EA-4858-83A3-3F85364A68AC}" dt="2021-08-09T13:47:57.469" v="2808" actId="164"/>
          <ac:spMkLst>
            <pc:docMk/>
            <pc:sldMk cId="1983894048" sldId="303"/>
            <ac:spMk id="2" creationId="{6AADC05F-03E1-4889-9AA5-3C4B64C6F900}"/>
          </ac:spMkLst>
        </pc:spChg>
        <pc:spChg chg="del topLvl">
          <ac:chgData name="Philip Leftwich (BIO - Staff)" userId="40797191-1911-4e2c-aad9-bb71c68c9eef" providerId="ADAL" clId="{1240CBBD-96EA-4858-83A3-3F85364A68AC}" dt="2021-08-09T13:35:19.445" v="2675" actId="478"/>
          <ac:spMkLst>
            <pc:docMk/>
            <pc:sldMk cId="1983894048" sldId="303"/>
            <ac:spMk id="11" creationId="{DA937C62-BC9F-4F3B-BEB7-9BBB896EB1BA}"/>
          </ac:spMkLst>
        </pc:spChg>
        <pc:spChg chg="del mod">
          <ac:chgData name="Philip Leftwich (BIO - Staff)" userId="40797191-1911-4e2c-aad9-bb71c68c9eef" providerId="ADAL" clId="{1240CBBD-96EA-4858-83A3-3F85364A68AC}" dt="2021-08-09T13:37:14.876" v="2685" actId="478"/>
          <ac:spMkLst>
            <pc:docMk/>
            <pc:sldMk cId="1983894048" sldId="303"/>
            <ac:spMk id="13" creationId="{014B556D-37DF-403E-BD88-8E10427BBEEF}"/>
          </ac:spMkLst>
        </pc:spChg>
        <pc:grpChg chg="add mod">
          <ac:chgData name="Philip Leftwich (BIO - Staff)" userId="40797191-1911-4e2c-aad9-bb71c68c9eef" providerId="ADAL" clId="{1240CBBD-96EA-4858-83A3-3F85364A68AC}" dt="2021-08-09T13:47:57.469" v="2808" actId="164"/>
          <ac:grpSpMkLst>
            <pc:docMk/>
            <pc:sldMk cId="1983894048" sldId="303"/>
            <ac:grpSpMk id="7" creationId="{499CB1B5-F869-4EC9-B455-A4165AFC4B63}"/>
          </ac:grpSpMkLst>
        </pc:grpChg>
        <pc:grpChg chg="del mod">
          <ac:chgData name="Philip Leftwich (BIO - Staff)" userId="40797191-1911-4e2c-aad9-bb71c68c9eef" providerId="ADAL" clId="{1240CBBD-96EA-4858-83A3-3F85364A68AC}" dt="2021-08-09T13:35:19.445" v="2675" actId="478"/>
          <ac:grpSpMkLst>
            <pc:docMk/>
            <pc:sldMk cId="1983894048" sldId="303"/>
            <ac:grpSpMk id="14" creationId="{4A9F6C84-F28E-4385-A014-923A244EA13D}"/>
          </ac:grpSpMkLst>
        </pc:grpChg>
        <pc:grpChg chg="add mod">
          <ac:chgData name="Philip Leftwich (BIO - Staff)" userId="40797191-1911-4e2c-aad9-bb71c68c9eef" providerId="ADAL" clId="{1240CBBD-96EA-4858-83A3-3F85364A68AC}" dt="2021-08-09T13:53:38.692" v="2835" actId="164"/>
          <ac:grpSpMkLst>
            <pc:docMk/>
            <pc:sldMk cId="1983894048" sldId="303"/>
            <ac:grpSpMk id="25" creationId="{574EAF44-BD1E-4D84-B8BE-DD56432E61AF}"/>
          </ac:grpSpMkLst>
        </pc:grpChg>
        <pc:grpChg chg="add mod">
          <ac:chgData name="Philip Leftwich (BIO - Staff)" userId="40797191-1911-4e2c-aad9-bb71c68c9eef" providerId="ADAL" clId="{1240CBBD-96EA-4858-83A3-3F85364A68AC}" dt="2021-08-09T13:53:38.692" v="2835" actId="164"/>
          <ac:grpSpMkLst>
            <pc:docMk/>
            <pc:sldMk cId="1983894048" sldId="303"/>
            <ac:grpSpMk id="26" creationId="{43B4144D-4E39-400B-A9BD-32576360F639}"/>
          </ac:grpSpMkLst>
        </pc:grpChg>
        <pc:picChg chg="mod ord topLvl">
          <ac:chgData name="Philip Leftwich (BIO - Staff)" userId="40797191-1911-4e2c-aad9-bb71c68c9eef" providerId="ADAL" clId="{1240CBBD-96EA-4858-83A3-3F85364A68AC}" dt="2021-08-09T13:43:53.164" v="2783" actId="164"/>
          <ac:picMkLst>
            <pc:docMk/>
            <pc:sldMk cId="1983894048" sldId="303"/>
            <ac:picMk id="5" creationId="{29423B5C-5BA5-4447-9AC1-102AD717DFCD}"/>
          </ac:picMkLst>
        </pc:picChg>
        <pc:picChg chg="add mod">
          <ac:chgData name="Philip Leftwich (BIO - Staff)" userId="40797191-1911-4e2c-aad9-bb71c68c9eef" providerId="ADAL" clId="{1240CBBD-96EA-4858-83A3-3F85364A68AC}" dt="2021-08-09T13:47:57.469" v="2808" actId="164"/>
          <ac:picMkLst>
            <pc:docMk/>
            <pc:sldMk cId="1983894048" sldId="303"/>
            <ac:picMk id="10" creationId="{F1FE9DFA-7F33-4F2F-A637-5D102836D0D2}"/>
          </ac:picMkLst>
        </pc:picChg>
        <pc:picChg chg="add del mod">
          <ac:chgData name="Philip Leftwich (BIO - Staff)" userId="40797191-1911-4e2c-aad9-bb71c68c9eef" providerId="ADAL" clId="{1240CBBD-96EA-4858-83A3-3F85364A68AC}" dt="2021-08-09T13:44:37.211" v="2786" actId="478"/>
          <ac:picMkLst>
            <pc:docMk/>
            <pc:sldMk cId="1983894048" sldId="303"/>
            <ac:picMk id="15" creationId="{67987C7C-82E0-4255-B45E-CFE0E0A50FAE}"/>
          </ac:picMkLst>
        </pc:picChg>
        <pc:picChg chg="add del mod">
          <ac:chgData name="Philip Leftwich (BIO - Staff)" userId="40797191-1911-4e2c-aad9-bb71c68c9eef" providerId="ADAL" clId="{1240CBBD-96EA-4858-83A3-3F85364A68AC}" dt="2021-08-09T13:44:37.211" v="2786" actId="478"/>
          <ac:picMkLst>
            <pc:docMk/>
            <pc:sldMk cId="1983894048" sldId="303"/>
            <ac:picMk id="16" creationId="{F1D1D6BC-1236-49B2-AF1F-2482A5D7240E}"/>
          </ac:picMkLst>
        </pc:picChg>
        <pc:picChg chg="add del mod">
          <ac:chgData name="Philip Leftwich (BIO - Staff)" userId="40797191-1911-4e2c-aad9-bb71c68c9eef" providerId="ADAL" clId="{1240CBBD-96EA-4858-83A3-3F85364A68AC}" dt="2021-08-09T13:44:37.211" v="2786" actId="478"/>
          <ac:picMkLst>
            <pc:docMk/>
            <pc:sldMk cId="1983894048" sldId="303"/>
            <ac:picMk id="17" creationId="{00ED4F82-5974-49E2-9BC1-6003CBEF3AA7}"/>
          </ac:picMkLst>
        </pc:picChg>
        <pc:picChg chg="add del mod">
          <ac:chgData name="Philip Leftwich (BIO - Staff)" userId="40797191-1911-4e2c-aad9-bb71c68c9eef" providerId="ADAL" clId="{1240CBBD-96EA-4858-83A3-3F85364A68AC}" dt="2021-08-09T13:44:55.593" v="2789" actId="478"/>
          <ac:picMkLst>
            <pc:docMk/>
            <pc:sldMk cId="1983894048" sldId="303"/>
            <ac:picMk id="18" creationId="{BAC39D7C-B817-4C71-B296-11B735CAF4AD}"/>
          </ac:picMkLst>
        </pc:picChg>
        <pc:picChg chg="add del mod">
          <ac:chgData name="Philip Leftwich (BIO - Staff)" userId="40797191-1911-4e2c-aad9-bb71c68c9eef" providerId="ADAL" clId="{1240CBBD-96EA-4858-83A3-3F85364A68AC}" dt="2021-08-09T13:44:55.593" v="2789" actId="478"/>
          <ac:picMkLst>
            <pc:docMk/>
            <pc:sldMk cId="1983894048" sldId="303"/>
            <ac:picMk id="19" creationId="{B742DFF5-65F0-48A2-A7D1-EA0E6A7688B5}"/>
          </ac:picMkLst>
        </pc:picChg>
        <pc:picChg chg="add del mod">
          <ac:chgData name="Philip Leftwich (BIO - Staff)" userId="40797191-1911-4e2c-aad9-bb71c68c9eef" providerId="ADAL" clId="{1240CBBD-96EA-4858-83A3-3F85364A68AC}" dt="2021-08-09T13:44:55.593" v="2789" actId="478"/>
          <ac:picMkLst>
            <pc:docMk/>
            <pc:sldMk cId="1983894048" sldId="303"/>
            <ac:picMk id="20" creationId="{4B5542C1-64B8-490D-A4F6-2E98AD09F437}"/>
          </ac:picMkLst>
        </pc:picChg>
        <pc:picChg chg="add del mod">
          <ac:chgData name="Philip Leftwich (BIO - Staff)" userId="40797191-1911-4e2c-aad9-bb71c68c9eef" providerId="ADAL" clId="{1240CBBD-96EA-4858-83A3-3F85364A68AC}" dt="2021-08-09T13:47:10.567" v="2802" actId="478"/>
          <ac:picMkLst>
            <pc:docMk/>
            <pc:sldMk cId="1983894048" sldId="303"/>
            <ac:picMk id="21" creationId="{3E15DB67-FD95-4309-A06E-F798FFF6391E}"/>
          </ac:picMkLst>
        </pc:picChg>
        <pc:picChg chg="mod ord">
          <ac:chgData name="Philip Leftwich (BIO - Staff)" userId="40797191-1911-4e2c-aad9-bb71c68c9eef" providerId="ADAL" clId="{1240CBBD-96EA-4858-83A3-3F85364A68AC}" dt="2021-08-09T13:43:53.164" v="2783" actId="164"/>
          <ac:picMkLst>
            <pc:docMk/>
            <pc:sldMk cId="1983894048" sldId="303"/>
            <ac:picMk id="22" creationId="{B8ACE5E5-B5BC-448D-99E1-01AC52FBD281}"/>
          </ac:picMkLst>
        </pc:picChg>
        <pc:picChg chg="add mod">
          <ac:chgData name="Philip Leftwich (BIO - Staff)" userId="40797191-1911-4e2c-aad9-bb71c68c9eef" providerId="ADAL" clId="{1240CBBD-96EA-4858-83A3-3F85364A68AC}" dt="2021-08-09T13:47:57.469" v="2808" actId="164"/>
          <ac:picMkLst>
            <pc:docMk/>
            <pc:sldMk cId="1983894048" sldId="303"/>
            <ac:picMk id="23" creationId="{162A561D-72ED-4B4E-8C14-364A41195E2A}"/>
          </ac:picMkLst>
        </pc:picChg>
        <pc:picChg chg="add mod">
          <ac:chgData name="Philip Leftwich (BIO - Staff)" userId="40797191-1911-4e2c-aad9-bb71c68c9eef" providerId="ADAL" clId="{1240CBBD-96EA-4858-83A3-3F85364A68AC}" dt="2021-08-09T13:47:57.469" v="2808" actId="164"/>
          <ac:picMkLst>
            <pc:docMk/>
            <pc:sldMk cId="1983894048" sldId="303"/>
            <ac:picMk id="24" creationId="{724322E5-8B7A-4692-B2B7-496E17B49816}"/>
          </ac:picMkLst>
        </pc:picChg>
        <pc:picChg chg="add mod">
          <ac:chgData name="Philip Leftwich (BIO - Staff)" userId="40797191-1911-4e2c-aad9-bb71c68c9eef" providerId="ADAL" clId="{1240CBBD-96EA-4858-83A3-3F85364A68AC}" dt="2021-08-09T13:58:09.749" v="2856"/>
          <ac:picMkLst>
            <pc:docMk/>
            <pc:sldMk cId="1983894048" sldId="303"/>
            <ac:picMk id="27" creationId="{9E7937A7-1B00-415E-BD2A-41D9BFD69608}"/>
          </ac:picMkLst>
        </pc:picChg>
        <pc:picChg chg="add mod">
          <ac:chgData name="Philip Leftwich (BIO - Staff)" userId="40797191-1911-4e2c-aad9-bb71c68c9eef" providerId="ADAL" clId="{1240CBBD-96EA-4858-83A3-3F85364A68AC}" dt="2021-08-09T13:58:09.749" v="2856"/>
          <ac:picMkLst>
            <pc:docMk/>
            <pc:sldMk cId="1983894048" sldId="303"/>
            <ac:picMk id="28" creationId="{04C278CA-6C75-4020-8B76-9F273B37D4D7}"/>
          </ac:picMkLst>
        </pc:picChg>
        <pc:picChg chg="add mod">
          <ac:chgData name="Philip Leftwich (BIO - Staff)" userId="40797191-1911-4e2c-aad9-bb71c68c9eef" providerId="ADAL" clId="{1240CBBD-96EA-4858-83A3-3F85364A68AC}" dt="2021-08-09T13:58:09.749" v="2856"/>
          <ac:picMkLst>
            <pc:docMk/>
            <pc:sldMk cId="1983894048" sldId="303"/>
            <ac:picMk id="29" creationId="{29ADAE9E-D540-40D1-950F-D9CB23C40E87}"/>
          </ac:picMkLst>
        </pc:picChg>
        <pc:picChg chg="add mod">
          <ac:chgData name="Philip Leftwich (BIO - Staff)" userId="40797191-1911-4e2c-aad9-bb71c68c9eef" providerId="ADAL" clId="{1240CBBD-96EA-4858-83A3-3F85364A68AC}" dt="2021-08-09T13:58:09.749" v="2856"/>
          <ac:picMkLst>
            <pc:docMk/>
            <pc:sldMk cId="1983894048" sldId="303"/>
            <ac:picMk id="30" creationId="{1B6D97A8-48D5-4E3D-85AD-9843DDDA5C3B}"/>
          </ac:picMkLst>
        </pc:picChg>
        <pc:picChg chg="add mod">
          <ac:chgData name="Philip Leftwich (BIO - Staff)" userId="40797191-1911-4e2c-aad9-bb71c68c9eef" providerId="ADAL" clId="{1240CBBD-96EA-4858-83A3-3F85364A68AC}" dt="2021-08-09T13:58:09.749" v="2856"/>
          <ac:picMkLst>
            <pc:docMk/>
            <pc:sldMk cId="1983894048" sldId="303"/>
            <ac:picMk id="31" creationId="{E4798268-BE7C-4C4B-B2FF-3E67E88DE6DD}"/>
          </ac:picMkLst>
        </pc:picChg>
        <pc:cxnChg chg="add mod">
          <ac:chgData name="Philip Leftwich (BIO - Staff)" userId="40797191-1911-4e2c-aad9-bb71c68c9eef" providerId="ADAL" clId="{1240CBBD-96EA-4858-83A3-3F85364A68AC}" dt="2021-08-09T13:53:38.692" v="2835" actId="164"/>
          <ac:cxnSpMkLst>
            <pc:docMk/>
            <pc:sldMk cId="1983894048" sldId="303"/>
            <ac:cxnSpMk id="4" creationId="{0D6E8623-9F09-4396-A575-BEF237812366}"/>
          </ac:cxnSpMkLst>
        </pc:cxnChg>
      </pc:sldChg>
      <pc:sldChg chg="modSp add mod">
        <pc:chgData name="Philip Leftwich (BIO - Staff)" userId="40797191-1911-4e2c-aad9-bb71c68c9eef" providerId="ADAL" clId="{1240CBBD-96EA-4858-83A3-3F85364A68AC}" dt="2021-08-09T13:52:03.617" v="2826" actId="1076"/>
        <pc:sldMkLst>
          <pc:docMk/>
          <pc:sldMk cId="934571901" sldId="304"/>
        </pc:sldMkLst>
        <pc:grpChg chg="mod">
          <ac:chgData name="Philip Leftwich (BIO - Staff)" userId="40797191-1911-4e2c-aad9-bb71c68c9eef" providerId="ADAL" clId="{1240CBBD-96EA-4858-83A3-3F85364A68AC}" dt="2021-08-09T13:51:15.027" v="2814" actId="14100"/>
          <ac:grpSpMkLst>
            <pc:docMk/>
            <pc:sldMk cId="934571901" sldId="304"/>
            <ac:grpSpMk id="25" creationId="{574EAF44-BD1E-4D84-B8BE-DD56432E61AF}"/>
          </ac:grpSpMkLst>
        </pc:grpChg>
        <pc:picChg chg="mod">
          <ac:chgData name="Philip Leftwich (BIO - Staff)" userId="40797191-1911-4e2c-aad9-bb71c68c9eef" providerId="ADAL" clId="{1240CBBD-96EA-4858-83A3-3F85364A68AC}" dt="2021-08-09T13:51:32.010" v="2815" actId="14100"/>
          <ac:picMkLst>
            <pc:docMk/>
            <pc:sldMk cId="934571901" sldId="304"/>
            <ac:picMk id="5" creationId="{29423B5C-5BA5-4447-9AC1-102AD717DFCD}"/>
          </ac:picMkLst>
        </pc:picChg>
        <pc:picChg chg="mod">
          <ac:chgData name="Philip Leftwich (BIO - Staff)" userId="40797191-1911-4e2c-aad9-bb71c68c9eef" providerId="ADAL" clId="{1240CBBD-96EA-4858-83A3-3F85364A68AC}" dt="2021-08-09T13:51:44.913" v="2819" actId="1076"/>
          <ac:picMkLst>
            <pc:docMk/>
            <pc:sldMk cId="934571901" sldId="304"/>
            <ac:picMk id="10" creationId="{F1FE9DFA-7F33-4F2F-A637-5D102836D0D2}"/>
          </ac:picMkLst>
        </pc:picChg>
        <pc:picChg chg="mod">
          <ac:chgData name="Philip Leftwich (BIO - Staff)" userId="40797191-1911-4e2c-aad9-bb71c68c9eef" providerId="ADAL" clId="{1240CBBD-96EA-4858-83A3-3F85364A68AC}" dt="2021-08-09T13:51:38.601" v="2816" actId="1076"/>
          <ac:picMkLst>
            <pc:docMk/>
            <pc:sldMk cId="934571901" sldId="304"/>
            <ac:picMk id="22" creationId="{B8ACE5E5-B5BC-448D-99E1-01AC52FBD281}"/>
          </ac:picMkLst>
        </pc:picChg>
        <pc:picChg chg="mod">
          <ac:chgData name="Philip Leftwich (BIO - Staff)" userId="40797191-1911-4e2c-aad9-bb71c68c9eef" providerId="ADAL" clId="{1240CBBD-96EA-4858-83A3-3F85364A68AC}" dt="2021-08-09T13:51:56.703" v="2824" actId="1076"/>
          <ac:picMkLst>
            <pc:docMk/>
            <pc:sldMk cId="934571901" sldId="304"/>
            <ac:picMk id="23" creationId="{162A561D-72ED-4B4E-8C14-364A41195E2A}"/>
          </ac:picMkLst>
        </pc:picChg>
        <pc:picChg chg="mod">
          <ac:chgData name="Philip Leftwich (BIO - Staff)" userId="40797191-1911-4e2c-aad9-bb71c68c9eef" providerId="ADAL" clId="{1240CBBD-96EA-4858-83A3-3F85364A68AC}" dt="2021-08-09T13:52:03.617" v="2826" actId="1076"/>
          <ac:picMkLst>
            <pc:docMk/>
            <pc:sldMk cId="934571901" sldId="304"/>
            <ac:picMk id="24" creationId="{724322E5-8B7A-4692-B2B7-496E17B49816}"/>
          </ac:picMkLst>
        </pc:picChg>
      </pc:sldChg>
      <pc:sldChg chg="addSp modSp add mod">
        <pc:chgData name="Philip Leftwich (BIO - Staff)" userId="40797191-1911-4e2c-aad9-bb71c68c9eef" providerId="ADAL" clId="{1240CBBD-96EA-4858-83A3-3F85364A68AC}" dt="2021-08-09T13:52:35.990" v="2829" actId="1076"/>
        <pc:sldMkLst>
          <pc:docMk/>
          <pc:sldMk cId="4073113280" sldId="305"/>
        </pc:sldMkLst>
        <pc:picChg chg="add mod">
          <ac:chgData name="Philip Leftwich (BIO - Staff)" userId="40797191-1911-4e2c-aad9-bb71c68c9eef" providerId="ADAL" clId="{1240CBBD-96EA-4858-83A3-3F85364A68AC}" dt="2021-08-09T13:52:35.990" v="2829" actId="1076"/>
          <ac:picMkLst>
            <pc:docMk/>
            <pc:sldMk cId="4073113280" sldId="305"/>
            <ac:picMk id="6" creationId="{71E4BD87-77B8-457C-864B-668454E02AB6}"/>
          </ac:picMkLst>
        </pc:picChg>
      </pc:sldChg>
      <pc:sldChg chg="add">
        <pc:chgData name="Philip Leftwich (BIO - Staff)" userId="40797191-1911-4e2c-aad9-bb71c68c9eef" providerId="ADAL" clId="{1240CBBD-96EA-4858-83A3-3F85364A68AC}" dt="2021-08-09T13:53:16.060" v="2830" actId="2890"/>
        <pc:sldMkLst>
          <pc:docMk/>
          <pc:sldMk cId="1325320881" sldId="306"/>
        </pc:sldMkLst>
      </pc:sldChg>
      <pc:sldChg chg="new del">
        <pc:chgData name="Philip Leftwich (BIO - Staff)" userId="40797191-1911-4e2c-aad9-bb71c68c9eef" providerId="ADAL" clId="{1240CBBD-96EA-4858-83A3-3F85364A68AC}" dt="2021-08-09T14:04:16.761" v="2883" actId="47"/>
        <pc:sldMkLst>
          <pc:docMk/>
          <pc:sldMk cId="1897223335" sldId="307"/>
        </pc:sldMkLst>
      </pc:sldChg>
      <pc:sldChg chg="addSp delSp modSp add del mod ord modAnim">
        <pc:chgData name="Philip Leftwich (BIO - Staff)" userId="40797191-1911-4e2c-aad9-bb71c68c9eef" providerId="ADAL" clId="{1240CBBD-96EA-4858-83A3-3F85364A68AC}" dt="2021-08-10T12:35:15.848" v="6192" actId="47"/>
        <pc:sldMkLst>
          <pc:docMk/>
          <pc:sldMk cId="2517919622" sldId="307"/>
        </pc:sldMkLst>
        <pc:spChg chg="add del">
          <ac:chgData name="Philip Leftwich (BIO - Staff)" userId="40797191-1911-4e2c-aad9-bb71c68c9eef" providerId="ADAL" clId="{1240CBBD-96EA-4858-83A3-3F85364A68AC}" dt="2021-08-09T14:09:09.022" v="2893" actId="478"/>
          <ac:spMkLst>
            <pc:docMk/>
            <pc:sldMk cId="2517919622" sldId="307"/>
            <ac:spMk id="2" creationId="{BEED7CAE-3FBD-4B08-9CFD-D4EB86A29F66}"/>
          </ac:spMkLst>
        </pc:spChg>
        <pc:spChg chg="add del">
          <ac:chgData name="Philip Leftwich (BIO - Staff)" userId="40797191-1911-4e2c-aad9-bb71c68c9eef" providerId="ADAL" clId="{1240CBBD-96EA-4858-83A3-3F85364A68AC}" dt="2021-08-09T14:09:19.109" v="2895" actId="478"/>
          <ac:spMkLst>
            <pc:docMk/>
            <pc:sldMk cId="2517919622" sldId="307"/>
            <ac:spMk id="3" creationId="{6356C83F-CCF8-4372-A5B0-F039F84194F7}"/>
          </ac:spMkLst>
        </pc:spChg>
        <pc:spChg chg="add mod">
          <ac:chgData name="Philip Leftwich (BIO - Staff)" userId="40797191-1911-4e2c-aad9-bb71c68c9eef" providerId="ADAL" clId="{1240CBBD-96EA-4858-83A3-3F85364A68AC}" dt="2021-08-09T15:52:46.148" v="3556" actId="1076"/>
          <ac:spMkLst>
            <pc:docMk/>
            <pc:sldMk cId="2517919622" sldId="307"/>
            <ac:spMk id="4" creationId="{95E753ED-7972-4B10-A7CB-4A1DA6CE5B12}"/>
          </ac:spMkLst>
        </pc:spChg>
        <pc:spChg chg="add mod">
          <ac:chgData name="Philip Leftwich (BIO - Staff)" userId="40797191-1911-4e2c-aad9-bb71c68c9eef" providerId="ADAL" clId="{1240CBBD-96EA-4858-83A3-3F85364A68AC}" dt="2021-08-09T15:52:46.148" v="3556" actId="1076"/>
          <ac:spMkLst>
            <pc:docMk/>
            <pc:sldMk cId="2517919622" sldId="307"/>
            <ac:spMk id="26" creationId="{138A476C-AE1B-46DE-9A11-03114CC6E884}"/>
          </ac:spMkLst>
        </pc:spChg>
        <pc:spChg chg="add mod">
          <ac:chgData name="Philip Leftwich (BIO - Staff)" userId="40797191-1911-4e2c-aad9-bb71c68c9eef" providerId="ADAL" clId="{1240CBBD-96EA-4858-83A3-3F85364A68AC}" dt="2021-08-09T15:52:03.845" v="3525" actId="20577"/>
          <ac:spMkLst>
            <pc:docMk/>
            <pc:sldMk cId="2517919622" sldId="307"/>
            <ac:spMk id="34" creationId="{C25A9CBF-9FDB-4216-B699-BD2A0566B9B6}"/>
          </ac:spMkLst>
        </pc:spChg>
        <pc:spChg chg="add mod">
          <ac:chgData name="Philip Leftwich (BIO - Staff)" userId="40797191-1911-4e2c-aad9-bb71c68c9eef" providerId="ADAL" clId="{1240CBBD-96EA-4858-83A3-3F85364A68AC}" dt="2021-08-09T15:52:40.331" v="3555" actId="1076"/>
          <ac:spMkLst>
            <pc:docMk/>
            <pc:sldMk cId="2517919622" sldId="307"/>
            <ac:spMk id="42" creationId="{DC99FF00-1C90-4345-8F3B-B37CCDED4C42}"/>
          </ac:spMkLst>
        </pc:spChg>
        <pc:grpChg chg="del">
          <ac:chgData name="Philip Leftwich (BIO - Staff)" userId="40797191-1911-4e2c-aad9-bb71c68c9eef" providerId="ADAL" clId="{1240CBBD-96EA-4858-83A3-3F85364A68AC}" dt="2021-08-09T14:04:42.485" v="2889" actId="478"/>
          <ac:grpSpMkLst>
            <pc:docMk/>
            <pc:sldMk cId="2517919622" sldId="307"/>
            <ac:grpSpMk id="35" creationId="{C2353C05-BEA9-415A-A4BB-0CF39CABD121}"/>
          </ac:grpSpMkLst>
        </pc:grpChg>
        <pc:grpChg chg="del">
          <ac:chgData name="Philip Leftwich (BIO - Staff)" userId="40797191-1911-4e2c-aad9-bb71c68c9eef" providerId="ADAL" clId="{1240CBBD-96EA-4858-83A3-3F85364A68AC}" dt="2021-08-09T14:04:41.934" v="2888" actId="478"/>
          <ac:grpSpMkLst>
            <pc:docMk/>
            <pc:sldMk cId="2517919622" sldId="307"/>
            <ac:grpSpMk id="36" creationId="{4A65B60E-C396-49EE-979D-759B8CB3EF46}"/>
          </ac:grpSpMkLst>
        </pc:grpChg>
        <pc:picChg chg="del">
          <ac:chgData name="Philip Leftwich (BIO - Staff)" userId="40797191-1911-4e2c-aad9-bb71c68c9eef" providerId="ADAL" clId="{1240CBBD-96EA-4858-83A3-3F85364A68AC}" dt="2021-08-09T14:04:42.988" v="2890" actId="478"/>
          <ac:picMkLst>
            <pc:docMk/>
            <pc:sldMk cId="2517919622" sldId="307"/>
            <ac:picMk id="9" creationId="{0B76E015-6448-4CFD-8F03-8E294A45F5FB}"/>
          </ac:picMkLst>
        </pc:picChg>
        <pc:picChg chg="add mod">
          <ac:chgData name="Philip Leftwich (BIO - Staff)" userId="40797191-1911-4e2c-aad9-bb71c68c9eef" providerId="ADAL" clId="{1240CBBD-96EA-4858-83A3-3F85364A68AC}" dt="2021-08-09T14:04:44.103" v="2891"/>
          <ac:picMkLst>
            <pc:docMk/>
            <pc:sldMk cId="2517919622" sldId="307"/>
            <ac:picMk id="18" creationId="{A83A7AA4-960D-43C7-B303-D04F4F04FCF7}"/>
          </ac:picMkLst>
        </pc:picChg>
        <pc:picChg chg="add del mod">
          <ac:chgData name="Philip Leftwich (BIO - Staff)" userId="40797191-1911-4e2c-aad9-bb71c68c9eef" providerId="ADAL" clId="{1240CBBD-96EA-4858-83A3-3F85364A68AC}" dt="2021-08-09T15:31:43.349" v="3321" actId="21"/>
          <ac:picMkLst>
            <pc:docMk/>
            <pc:sldMk cId="2517919622" sldId="307"/>
            <ac:picMk id="19" creationId="{0699E88A-B2F3-45C7-BB9B-489C69374682}"/>
          </ac:picMkLst>
        </pc:picChg>
        <pc:picChg chg="add mod">
          <ac:chgData name="Philip Leftwich (BIO - Staff)" userId="40797191-1911-4e2c-aad9-bb71c68c9eef" providerId="ADAL" clId="{1240CBBD-96EA-4858-83A3-3F85364A68AC}" dt="2021-08-09T14:04:44.103" v="2891"/>
          <ac:picMkLst>
            <pc:docMk/>
            <pc:sldMk cId="2517919622" sldId="307"/>
            <ac:picMk id="20" creationId="{37263F2D-857A-4D49-88B6-E527A1B8C20B}"/>
          </ac:picMkLst>
        </pc:picChg>
        <pc:picChg chg="add del mod">
          <ac:chgData name="Philip Leftwich (BIO - Staff)" userId="40797191-1911-4e2c-aad9-bb71c68c9eef" providerId="ADAL" clId="{1240CBBD-96EA-4858-83A3-3F85364A68AC}" dt="2021-08-09T15:31:43.349" v="3321" actId="21"/>
          <ac:picMkLst>
            <pc:docMk/>
            <pc:sldMk cId="2517919622" sldId="307"/>
            <ac:picMk id="21" creationId="{F51BF57F-6619-4F49-9E23-B36FC4C53BB2}"/>
          </ac:picMkLst>
        </pc:picChg>
        <pc:picChg chg="add mod">
          <ac:chgData name="Philip Leftwich (BIO - Staff)" userId="40797191-1911-4e2c-aad9-bb71c68c9eef" providerId="ADAL" clId="{1240CBBD-96EA-4858-83A3-3F85364A68AC}" dt="2021-08-09T14:04:44.103" v="2891"/>
          <ac:picMkLst>
            <pc:docMk/>
            <pc:sldMk cId="2517919622" sldId="307"/>
            <ac:picMk id="22" creationId="{6522769C-6668-4E93-87D9-0478E6CADDF7}"/>
          </ac:picMkLst>
        </pc:picChg>
        <pc:picChg chg="del">
          <ac:chgData name="Philip Leftwich (BIO - Staff)" userId="40797191-1911-4e2c-aad9-bb71c68c9eef" providerId="ADAL" clId="{1240CBBD-96EA-4858-83A3-3F85364A68AC}" dt="2021-08-09T14:04:40.326" v="2887" actId="21"/>
          <ac:picMkLst>
            <pc:docMk/>
            <pc:sldMk cId="2517919622" sldId="307"/>
            <ac:picMk id="37" creationId="{187F8215-949B-4674-B9B3-BE01898EEFBD}"/>
          </ac:picMkLst>
        </pc:picChg>
        <pc:picChg chg="del">
          <ac:chgData name="Philip Leftwich (BIO - Staff)" userId="40797191-1911-4e2c-aad9-bb71c68c9eef" providerId="ADAL" clId="{1240CBBD-96EA-4858-83A3-3F85364A68AC}" dt="2021-08-09T14:04:40.326" v="2887" actId="21"/>
          <ac:picMkLst>
            <pc:docMk/>
            <pc:sldMk cId="2517919622" sldId="307"/>
            <ac:picMk id="38" creationId="{588F4B61-1E32-4AFE-AF5C-0298EF2A3953}"/>
          </ac:picMkLst>
        </pc:picChg>
        <pc:picChg chg="del">
          <ac:chgData name="Philip Leftwich (BIO - Staff)" userId="40797191-1911-4e2c-aad9-bb71c68c9eef" providerId="ADAL" clId="{1240CBBD-96EA-4858-83A3-3F85364A68AC}" dt="2021-08-09T14:04:40.326" v="2887" actId="21"/>
          <ac:picMkLst>
            <pc:docMk/>
            <pc:sldMk cId="2517919622" sldId="307"/>
            <ac:picMk id="39" creationId="{5DEBAA5D-8010-4F4E-A000-E322F4B790BD}"/>
          </ac:picMkLst>
        </pc:picChg>
        <pc:picChg chg="del">
          <ac:chgData name="Philip Leftwich (BIO - Staff)" userId="40797191-1911-4e2c-aad9-bb71c68c9eef" providerId="ADAL" clId="{1240CBBD-96EA-4858-83A3-3F85364A68AC}" dt="2021-08-09T14:04:40.326" v="2887" actId="21"/>
          <ac:picMkLst>
            <pc:docMk/>
            <pc:sldMk cId="2517919622" sldId="307"/>
            <ac:picMk id="40" creationId="{29BE9A42-DE7B-45FB-BA1C-C4B03A3AD5E8}"/>
          </ac:picMkLst>
        </pc:picChg>
        <pc:picChg chg="del">
          <ac:chgData name="Philip Leftwich (BIO - Staff)" userId="40797191-1911-4e2c-aad9-bb71c68c9eef" providerId="ADAL" clId="{1240CBBD-96EA-4858-83A3-3F85364A68AC}" dt="2021-08-09T14:04:40.326" v="2887" actId="21"/>
          <ac:picMkLst>
            <pc:docMk/>
            <pc:sldMk cId="2517919622" sldId="307"/>
            <ac:picMk id="41" creationId="{FE06AFFF-35AC-4CA2-A34D-54442FD632E1}"/>
          </ac:picMkLst>
        </pc:picChg>
      </pc:sldChg>
      <pc:sldChg chg="addSp delSp modSp new mod modAnim modNotesTx">
        <pc:chgData name="Philip Leftwich (BIO - Staff)" userId="40797191-1911-4e2c-aad9-bb71c68c9eef" providerId="ADAL" clId="{1240CBBD-96EA-4858-83A3-3F85364A68AC}" dt="2021-08-10T13:54:13.313" v="10829" actId="6549"/>
        <pc:sldMkLst>
          <pc:docMk/>
          <pc:sldMk cId="1014814246" sldId="308"/>
        </pc:sldMkLst>
        <pc:spChg chg="del">
          <ac:chgData name="Philip Leftwich (BIO - Staff)" userId="40797191-1911-4e2c-aad9-bb71c68c9eef" providerId="ADAL" clId="{1240CBBD-96EA-4858-83A3-3F85364A68AC}" dt="2021-08-09T14:19:50.079" v="3070" actId="478"/>
          <ac:spMkLst>
            <pc:docMk/>
            <pc:sldMk cId="1014814246" sldId="308"/>
            <ac:spMk id="2" creationId="{FB8FF21B-73EA-450F-A4EF-753F92E21EFB}"/>
          </ac:spMkLst>
        </pc:spChg>
        <pc:spChg chg="del">
          <ac:chgData name="Philip Leftwich (BIO - Staff)" userId="40797191-1911-4e2c-aad9-bb71c68c9eef" providerId="ADAL" clId="{1240CBBD-96EA-4858-83A3-3F85364A68AC}" dt="2021-08-09T14:19:48.628" v="3069" actId="478"/>
          <ac:spMkLst>
            <pc:docMk/>
            <pc:sldMk cId="1014814246" sldId="308"/>
            <ac:spMk id="3" creationId="{E9B79763-3728-4C6E-AFF9-174829001C0D}"/>
          </ac:spMkLst>
        </pc:spChg>
        <pc:spChg chg="add mod">
          <ac:chgData name="Philip Leftwich (BIO - Staff)" userId="40797191-1911-4e2c-aad9-bb71c68c9eef" providerId="ADAL" clId="{1240CBBD-96EA-4858-83A3-3F85364A68AC}" dt="2021-08-10T09:51:22.029" v="3742" actId="1076"/>
          <ac:spMkLst>
            <pc:docMk/>
            <pc:sldMk cId="1014814246" sldId="308"/>
            <ac:spMk id="6" creationId="{ED03B6A8-D7FE-43FD-95C7-380C57EE894B}"/>
          </ac:spMkLst>
        </pc:spChg>
        <pc:spChg chg="add mod">
          <ac:chgData name="Philip Leftwich (BIO - Staff)" userId="40797191-1911-4e2c-aad9-bb71c68c9eef" providerId="ADAL" clId="{1240CBBD-96EA-4858-83A3-3F85364A68AC}" dt="2021-08-09T15:53:47.584" v="3567" actId="1076"/>
          <ac:spMkLst>
            <pc:docMk/>
            <pc:sldMk cId="1014814246" sldId="308"/>
            <ac:spMk id="8" creationId="{8A54C06D-24FD-4A5B-926B-6B68DB1D27DF}"/>
          </ac:spMkLst>
        </pc:spChg>
        <pc:picChg chg="add mod">
          <ac:chgData name="Philip Leftwich (BIO - Staff)" userId="40797191-1911-4e2c-aad9-bb71c68c9eef" providerId="ADAL" clId="{1240CBBD-96EA-4858-83A3-3F85364A68AC}" dt="2021-08-09T14:19:53.083" v="3072" actId="1076"/>
          <ac:picMkLst>
            <pc:docMk/>
            <pc:sldMk cId="1014814246" sldId="308"/>
            <ac:picMk id="5" creationId="{B6998355-94A8-4265-A802-0742009B3380}"/>
          </ac:picMkLst>
        </pc:picChg>
        <pc:picChg chg="add mod">
          <ac:chgData name="Philip Leftwich (BIO - Staff)" userId="40797191-1911-4e2c-aad9-bb71c68c9eef" providerId="ADAL" clId="{1240CBBD-96EA-4858-83A3-3F85364A68AC}" dt="2021-08-09T14:22:18.836" v="3078" actId="1076"/>
          <ac:picMkLst>
            <pc:docMk/>
            <pc:sldMk cId="1014814246" sldId="308"/>
            <ac:picMk id="7" creationId="{1D70CC47-2678-48A5-A8D7-07569CD72762}"/>
          </ac:picMkLst>
        </pc:picChg>
      </pc:sldChg>
      <pc:sldChg chg="addSp delSp modSp new mod modAnim modNotesTx">
        <pc:chgData name="Philip Leftwich (BIO - Staff)" userId="40797191-1911-4e2c-aad9-bb71c68c9eef" providerId="ADAL" clId="{1240CBBD-96EA-4858-83A3-3F85364A68AC}" dt="2021-08-10T13:21:21.489" v="10110" actId="20577"/>
        <pc:sldMkLst>
          <pc:docMk/>
          <pc:sldMk cId="4014548801" sldId="309"/>
        </pc:sldMkLst>
        <pc:spChg chg="del">
          <ac:chgData name="Philip Leftwich (BIO - Staff)" userId="40797191-1911-4e2c-aad9-bb71c68c9eef" providerId="ADAL" clId="{1240CBBD-96EA-4858-83A3-3F85364A68AC}" dt="2021-08-10T10:24:20.937" v="3839" actId="478"/>
          <ac:spMkLst>
            <pc:docMk/>
            <pc:sldMk cId="4014548801" sldId="309"/>
            <ac:spMk id="2" creationId="{FAA64FFA-FB4A-4E7C-8E6F-806C0B91C2A5}"/>
          </ac:spMkLst>
        </pc:spChg>
        <pc:spChg chg="del">
          <ac:chgData name="Philip Leftwich (BIO - Staff)" userId="40797191-1911-4e2c-aad9-bb71c68c9eef" providerId="ADAL" clId="{1240CBBD-96EA-4858-83A3-3F85364A68AC}" dt="2021-08-10T10:24:20.143" v="3838" actId="478"/>
          <ac:spMkLst>
            <pc:docMk/>
            <pc:sldMk cId="4014548801" sldId="309"/>
            <ac:spMk id="3" creationId="{24F7E863-738E-4E98-9D50-A746B5E6109D}"/>
          </ac:spMkLst>
        </pc:spChg>
        <pc:grpChg chg="add del mod">
          <ac:chgData name="Philip Leftwich (BIO - Staff)" userId="40797191-1911-4e2c-aad9-bb71c68c9eef" providerId="ADAL" clId="{1240CBBD-96EA-4858-83A3-3F85364A68AC}" dt="2021-08-10T10:26:38.731" v="3859" actId="165"/>
          <ac:grpSpMkLst>
            <pc:docMk/>
            <pc:sldMk cId="4014548801" sldId="309"/>
            <ac:grpSpMk id="10" creationId="{3A4DCE24-36CA-43C9-B929-C8E5D251E14E}"/>
          </ac:grpSpMkLst>
        </pc:grpChg>
        <pc:picChg chg="add mod topLvl">
          <ac:chgData name="Philip Leftwich (BIO - Staff)" userId="40797191-1911-4e2c-aad9-bb71c68c9eef" providerId="ADAL" clId="{1240CBBD-96EA-4858-83A3-3F85364A68AC}" dt="2021-08-10T10:28:10.965" v="3918" actId="1076"/>
          <ac:picMkLst>
            <pc:docMk/>
            <pc:sldMk cId="4014548801" sldId="309"/>
            <ac:picMk id="5" creationId="{28308B9B-2A19-40D1-9909-4613DEC9E73B}"/>
          </ac:picMkLst>
        </pc:picChg>
        <pc:picChg chg="add mod ord topLvl">
          <ac:chgData name="Philip Leftwich (BIO - Staff)" userId="40797191-1911-4e2c-aad9-bb71c68c9eef" providerId="ADAL" clId="{1240CBBD-96EA-4858-83A3-3F85364A68AC}" dt="2021-08-10T10:28:06.353" v="3917" actId="14100"/>
          <ac:picMkLst>
            <pc:docMk/>
            <pc:sldMk cId="4014548801" sldId="309"/>
            <ac:picMk id="7" creationId="{075C6A90-DC43-44C3-A23D-D25CB00682E1}"/>
          </ac:picMkLst>
        </pc:picChg>
        <pc:picChg chg="add mod topLvl">
          <ac:chgData name="Philip Leftwich (BIO - Staff)" userId="40797191-1911-4e2c-aad9-bb71c68c9eef" providerId="ADAL" clId="{1240CBBD-96EA-4858-83A3-3F85364A68AC}" dt="2021-08-10T10:28:14.318" v="3919" actId="1076"/>
          <ac:picMkLst>
            <pc:docMk/>
            <pc:sldMk cId="4014548801" sldId="309"/>
            <ac:picMk id="9" creationId="{45935628-E45D-4CB3-B975-D193C2E2D49B}"/>
          </ac:picMkLst>
        </pc:picChg>
      </pc:sldChg>
      <pc:sldChg chg="new">
        <pc:chgData name="Philip Leftwich (BIO - Staff)" userId="40797191-1911-4e2c-aad9-bb71c68c9eef" providerId="ADAL" clId="{1240CBBD-96EA-4858-83A3-3F85364A68AC}" dt="2021-08-10T13:37:39.393" v="10400" actId="680"/>
        <pc:sldMkLst>
          <pc:docMk/>
          <pc:sldMk cId="1582927028" sldId="310"/>
        </pc:sldMkLst>
      </pc:sldChg>
    </pc:docChg>
  </pc:docChgLst>
  <pc:docChgLst>
    <pc:chgData name="Philip Leftwich (BIO - Staff)" userId="40797191-1911-4e2c-aad9-bb71c68c9eef" providerId="ADAL" clId="{4CD76ADA-B4ED-4E93-9B3A-7889714C5D59}"/>
    <pc:docChg chg="undo custSel addSld delSld modSld">
      <pc:chgData name="Philip Leftwich (BIO - Staff)" userId="40797191-1911-4e2c-aad9-bb71c68c9eef" providerId="ADAL" clId="{4CD76ADA-B4ED-4E93-9B3A-7889714C5D59}" dt="2021-08-16T17:27:11.613" v="2371" actId="962"/>
      <pc:docMkLst>
        <pc:docMk/>
      </pc:docMkLst>
      <pc:sldChg chg="modSp">
        <pc:chgData name="Philip Leftwich (BIO - Staff)" userId="40797191-1911-4e2c-aad9-bb71c68c9eef" providerId="ADAL" clId="{4CD76ADA-B4ED-4E93-9B3A-7889714C5D59}" dt="2021-08-16T16:08:06.580" v="105" actId="962"/>
        <pc:sldMkLst>
          <pc:docMk/>
          <pc:sldMk cId="849167391" sldId="264"/>
        </pc:sldMkLst>
        <pc:picChg chg="mod">
          <ac:chgData name="Philip Leftwich (BIO - Staff)" userId="40797191-1911-4e2c-aad9-bb71c68c9eef" providerId="ADAL" clId="{4CD76ADA-B4ED-4E93-9B3A-7889714C5D59}" dt="2021-08-16T16:08:06.580" v="105" actId="962"/>
          <ac:picMkLst>
            <pc:docMk/>
            <pc:sldMk cId="849167391" sldId="264"/>
            <ac:picMk id="1026" creationId="{8F7894AB-6B4A-4CDB-9A88-987F571A0D50}"/>
          </ac:picMkLst>
        </pc:picChg>
      </pc:sldChg>
      <pc:sldChg chg="add del">
        <pc:chgData name="Philip Leftwich (BIO - Staff)" userId="40797191-1911-4e2c-aad9-bb71c68c9eef" providerId="ADAL" clId="{4CD76ADA-B4ED-4E93-9B3A-7889714C5D59}" dt="2021-08-16T16:13:43.674" v="253" actId="47"/>
        <pc:sldMkLst>
          <pc:docMk/>
          <pc:sldMk cId="2909657940" sldId="265"/>
        </pc:sldMkLst>
      </pc:sldChg>
      <pc:sldChg chg="modSp add del mod">
        <pc:chgData name="Philip Leftwich (BIO - Staff)" userId="40797191-1911-4e2c-aad9-bb71c68c9eef" providerId="ADAL" clId="{4CD76ADA-B4ED-4E93-9B3A-7889714C5D59}" dt="2021-08-16T17:25:06.063" v="1579" actId="962"/>
        <pc:sldMkLst>
          <pc:docMk/>
          <pc:sldMk cId="1652542361" sldId="266"/>
        </pc:sldMkLst>
        <pc:spChg chg="mod">
          <ac:chgData name="Philip Leftwich (BIO - Staff)" userId="40797191-1911-4e2c-aad9-bb71c68c9eef" providerId="ADAL" clId="{4CD76ADA-B4ED-4E93-9B3A-7889714C5D59}" dt="2021-08-16T17:25:06.063" v="1579" actId="962"/>
          <ac:spMkLst>
            <pc:docMk/>
            <pc:sldMk cId="1652542361" sldId="266"/>
            <ac:spMk id="57" creationId="{60A6D417-7F7F-4216-8743-12C6F893C4C6}"/>
          </ac:spMkLst>
        </pc:spChg>
        <pc:spChg chg="mod">
          <ac:chgData name="Philip Leftwich (BIO - Staff)" userId="40797191-1911-4e2c-aad9-bb71c68c9eef" providerId="ADAL" clId="{4CD76ADA-B4ED-4E93-9B3A-7889714C5D59}" dt="2021-08-16T17:25:06.063" v="1579" actId="962"/>
          <ac:spMkLst>
            <pc:docMk/>
            <pc:sldMk cId="1652542361" sldId="266"/>
            <ac:spMk id="59" creationId="{B290015A-2ED5-49E2-AC64-9D2A9230422D}"/>
          </ac:spMkLst>
        </pc:spChg>
        <pc:grpChg chg="mod">
          <ac:chgData name="Philip Leftwich (BIO - Staff)" userId="40797191-1911-4e2c-aad9-bb71c68c9eef" providerId="ADAL" clId="{4CD76ADA-B4ED-4E93-9B3A-7889714C5D59}" dt="2021-08-16T17:25:06.063" v="1579" actId="962"/>
          <ac:grpSpMkLst>
            <pc:docMk/>
            <pc:sldMk cId="1652542361" sldId="266"/>
            <ac:grpSpMk id="2" creationId="{0BFE88C6-E73A-456D-B7D7-E95835B2CFA4}"/>
          </ac:grpSpMkLst>
        </pc:grpChg>
        <pc:grpChg chg="mod">
          <ac:chgData name="Philip Leftwich (BIO - Staff)" userId="40797191-1911-4e2c-aad9-bb71c68c9eef" providerId="ADAL" clId="{4CD76ADA-B4ED-4E93-9B3A-7889714C5D59}" dt="2021-08-16T17:25:06.063" v="1579" actId="962"/>
          <ac:grpSpMkLst>
            <pc:docMk/>
            <pc:sldMk cId="1652542361" sldId="266"/>
            <ac:grpSpMk id="3" creationId="{6B51BF8D-B8AF-400C-A363-FA0563895754}"/>
          </ac:grpSpMkLst>
        </pc:grpChg>
        <pc:grpChg chg="mod">
          <ac:chgData name="Philip Leftwich (BIO - Staff)" userId="40797191-1911-4e2c-aad9-bb71c68c9eef" providerId="ADAL" clId="{4CD76ADA-B4ED-4E93-9B3A-7889714C5D59}" dt="2021-08-16T17:25:06.063" v="1579" actId="962"/>
          <ac:grpSpMkLst>
            <pc:docMk/>
            <pc:sldMk cId="1652542361" sldId="266"/>
            <ac:grpSpMk id="17" creationId="{78841A64-0CCF-42F3-AD3A-D269A0FEB4DE}"/>
          </ac:grpSpMkLst>
        </pc:grpChg>
        <pc:picChg chg="mod">
          <ac:chgData name="Philip Leftwich (BIO - Staff)" userId="40797191-1911-4e2c-aad9-bb71c68c9eef" providerId="ADAL" clId="{4CD76ADA-B4ED-4E93-9B3A-7889714C5D59}" dt="2021-08-16T17:25:06.063" v="1579" actId="962"/>
          <ac:picMkLst>
            <pc:docMk/>
            <pc:sldMk cId="1652542361" sldId="266"/>
            <ac:picMk id="5" creationId="{BDD80A9C-8B08-417F-9CE5-5EB89B4AE8C9}"/>
          </ac:picMkLst>
        </pc:picChg>
        <pc:picChg chg="mod">
          <ac:chgData name="Philip Leftwich (BIO - Staff)" userId="40797191-1911-4e2c-aad9-bb71c68c9eef" providerId="ADAL" clId="{4CD76ADA-B4ED-4E93-9B3A-7889714C5D59}" dt="2021-08-16T17:25:06.063" v="1579" actId="962"/>
          <ac:picMkLst>
            <pc:docMk/>
            <pc:sldMk cId="1652542361" sldId="266"/>
            <ac:picMk id="7" creationId="{F1D523DE-4B64-48AD-A321-7C4D25CC203C}"/>
          </ac:picMkLst>
        </pc:picChg>
        <pc:picChg chg="mod">
          <ac:chgData name="Philip Leftwich (BIO - Staff)" userId="40797191-1911-4e2c-aad9-bb71c68c9eef" providerId="ADAL" clId="{4CD76ADA-B4ED-4E93-9B3A-7889714C5D59}" dt="2021-08-16T17:25:06.063" v="1579" actId="962"/>
          <ac:picMkLst>
            <pc:docMk/>
            <pc:sldMk cId="1652542361" sldId="266"/>
            <ac:picMk id="9" creationId="{68A1F85A-354F-41A8-8BB0-DFD0A2F163D0}"/>
          </ac:picMkLst>
        </pc:picChg>
      </pc:sldChg>
      <pc:sldChg chg="modSp add del mod">
        <pc:chgData name="Philip Leftwich (BIO - Staff)" userId="40797191-1911-4e2c-aad9-bb71c68c9eef" providerId="ADAL" clId="{4CD76ADA-B4ED-4E93-9B3A-7889714C5D59}" dt="2021-08-16T17:26:10.709" v="2123" actId="962"/>
        <pc:sldMkLst>
          <pc:docMk/>
          <pc:sldMk cId="4129635289" sldId="268"/>
        </pc:sldMkLst>
        <pc:picChg chg="mod">
          <ac:chgData name="Philip Leftwich (BIO - Staff)" userId="40797191-1911-4e2c-aad9-bb71c68c9eef" providerId="ADAL" clId="{4CD76ADA-B4ED-4E93-9B3A-7889714C5D59}" dt="2021-08-16T17:26:10.709" v="2123" actId="962"/>
          <ac:picMkLst>
            <pc:docMk/>
            <pc:sldMk cId="4129635289" sldId="268"/>
            <ac:picMk id="13" creationId="{59FD6E98-E297-4456-808D-94A6283F5A58}"/>
          </ac:picMkLst>
        </pc:picChg>
      </pc:sldChg>
      <pc:sldChg chg="add del">
        <pc:chgData name="Philip Leftwich (BIO - Staff)" userId="40797191-1911-4e2c-aad9-bb71c68c9eef" providerId="ADAL" clId="{4CD76ADA-B4ED-4E93-9B3A-7889714C5D59}" dt="2021-08-16T16:13:43.674" v="253" actId="47"/>
        <pc:sldMkLst>
          <pc:docMk/>
          <pc:sldMk cId="4099993454" sldId="269"/>
        </pc:sldMkLst>
      </pc:sldChg>
      <pc:sldChg chg="add del">
        <pc:chgData name="Philip Leftwich (BIO - Staff)" userId="40797191-1911-4e2c-aad9-bb71c68c9eef" providerId="ADAL" clId="{4CD76ADA-B4ED-4E93-9B3A-7889714C5D59}" dt="2021-08-16T16:13:56.908" v="255" actId="47"/>
        <pc:sldMkLst>
          <pc:docMk/>
          <pc:sldMk cId="4191701726" sldId="270"/>
        </pc:sldMkLst>
      </pc:sldChg>
      <pc:sldChg chg="modSp add del mod">
        <pc:chgData name="Philip Leftwich (BIO - Staff)" userId="40797191-1911-4e2c-aad9-bb71c68c9eef" providerId="ADAL" clId="{4CD76ADA-B4ED-4E93-9B3A-7889714C5D59}" dt="2021-08-16T17:26:51.741" v="2341" actId="962"/>
        <pc:sldMkLst>
          <pc:docMk/>
          <pc:sldMk cId="1963067648" sldId="271"/>
        </pc:sldMkLst>
        <pc:picChg chg="mod">
          <ac:chgData name="Philip Leftwich (BIO - Staff)" userId="40797191-1911-4e2c-aad9-bb71c68c9eef" providerId="ADAL" clId="{4CD76ADA-B4ED-4E93-9B3A-7889714C5D59}" dt="2021-08-16T17:26:51.741" v="2341" actId="962"/>
          <ac:picMkLst>
            <pc:docMk/>
            <pc:sldMk cId="1963067648" sldId="271"/>
            <ac:picMk id="5" creationId="{5D92F7DB-81ED-4B00-82D4-9B6D8F84A5E9}"/>
          </ac:picMkLst>
        </pc:picChg>
      </pc:sldChg>
      <pc:sldChg chg="modSp add del mod">
        <pc:chgData name="Philip Leftwich (BIO - Staff)" userId="40797191-1911-4e2c-aad9-bb71c68c9eef" providerId="ADAL" clId="{4CD76ADA-B4ED-4E93-9B3A-7889714C5D59}" dt="2021-08-16T17:26:56.998" v="2347" actId="962"/>
        <pc:sldMkLst>
          <pc:docMk/>
          <pc:sldMk cId="3688440716" sldId="272"/>
        </pc:sldMkLst>
        <pc:picChg chg="mod">
          <ac:chgData name="Philip Leftwich (BIO - Staff)" userId="40797191-1911-4e2c-aad9-bb71c68c9eef" providerId="ADAL" clId="{4CD76ADA-B4ED-4E93-9B3A-7889714C5D59}" dt="2021-08-16T17:26:56.998" v="2347" actId="962"/>
          <ac:picMkLst>
            <pc:docMk/>
            <pc:sldMk cId="3688440716" sldId="272"/>
            <ac:picMk id="5" creationId="{5D92F7DB-81ED-4B00-82D4-9B6D8F84A5E9}"/>
          </ac:picMkLst>
        </pc:picChg>
      </pc:sldChg>
      <pc:sldChg chg="modSp add del mod">
        <pc:chgData name="Philip Leftwich (BIO - Staff)" userId="40797191-1911-4e2c-aad9-bb71c68c9eef" providerId="ADAL" clId="{4CD76ADA-B4ED-4E93-9B3A-7889714C5D59}" dt="2021-08-16T17:27:03.220" v="2354" actId="962"/>
        <pc:sldMkLst>
          <pc:docMk/>
          <pc:sldMk cId="2224060184" sldId="273"/>
        </pc:sldMkLst>
        <pc:picChg chg="mod">
          <ac:chgData name="Philip Leftwich (BIO - Staff)" userId="40797191-1911-4e2c-aad9-bb71c68c9eef" providerId="ADAL" clId="{4CD76ADA-B4ED-4E93-9B3A-7889714C5D59}" dt="2021-08-16T17:27:03.220" v="2354" actId="962"/>
          <ac:picMkLst>
            <pc:docMk/>
            <pc:sldMk cId="2224060184" sldId="273"/>
            <ac:picMk id="5" creationId="{5D92F7DB-81ED-4B00-82D4-9B6D8F84A5E9}"/>
          </ac:picMkLst>
        </pc:picChg>
      </pc:sldChg>
      <pc:sldChg chg="add del">
        <pc:chgData name="Philip Leftwich (BIO - Staff)" userId="40797191-1911-4e2c-aad9-bb71c68c9eef" providerId="ADAL" clId="{4CD76ADA-B4ED-4E93-9B3A-7889714C5D59}" dt="2021-08-16T16:13:52.282" v="254" actId="47"/>
        <pc:sldMkLst>
          <pc:docMk/>
          <pc:sldMk cId="2659871052" sldId="274"/>
        </pc:sldMkLst>
      </pc:sldChg>
      <pc:sldChg chg="modSp mod">
        <pc:chgData name="Philip Leftwich (BIO - Staff)" userId="40797191-1911-4e2c-aad9-bb71c68c9eef" providerId="ADAL" clId="{4CD76ADA-B4ED-4E93-9B3A-7889714C5D59}" dt="2021-08-16T16:08:16.915" v="131" actId="962"/>
        <pc:sldMkLst>
          <pc:docMk/>
          <pc:sldMk cId="2445350177" sldId="275"/>
        </pc:sldMkLst>
        <pc:picChg chg="mod">
          <ac:chgData name="Philip Leftwich (BIO - Staff)" userId="40797191-1911-4e2c-aad9-bb71c68c9eef" providerId="ADAL" clId="{4CD76ADA-B4ED-4E93-9B3A-7889714C5D59}" dt="2021-08-16T16:08:16.915" v="131" actId="962"/>
          <ac:picMkLst>
            <pc:docMk/>
            <pc:sldMk cId="2445350177" sldId="275"/>
            <ac:picMk id="5" creationId="{F6E848DD-7CA6-4FCD-8AB1-C9332F465A34}"/>
          </ac:picMkLst>
        </pc:picChg>
      </pc:sldChg>
      <pc:sldChg chg="add del">
        <pc:chgData name="Philip Leftwich (BIO - Staff)" userId="40797191-1911-4e2c-aad9-bb71c68c9eef" providerId="ADAL" clId="{4CD76ADA-B4ED-4E93-9B3A-7889714C5D59}" dt="2021-08-16T16:13:58.397" v="256" actId="47"/>
        <pc:sldMkLst>
          <pc:docMk/>
          <pc:sldMk cId="2443154958" sldId="276"/>
        </pc:sldMkLst>
      </pc:sldChg>
      <pc:sldChg chg="add del">
        <pc:chgData name="Philip Leftwich (BIO - Staff)" userId="40797191-1911-4e2c-aad9-bb71c68c9eef" providerId="ADAL" clId="{4CD76ADA-B4ED-4E93-9B3A-7889714C5D59}" dt="2021-08-16T16:13:56.908" v="255" actId="47"/>
        <pc:sldMkLst>
          <pc:docMk/>
          <pc:sldMk cId="3703603717" sldId="277"/>
        </pc:sldMkLst>
      </pc:sldChg>
      <pc:sldChg chg="modSp add del mod">
        <pc:chgData name="Philip Leftwich (BIO - Staff)" userId="40797191-1911-4e2c-aad9-bb71c68c9eef" providerId="ADAL" clId="{4CD76ADA-B4ED-4E93-9B3A-7889714C5D59}" dt="2021-08-16T17:26:41.782" v="2335" actId="962"/>
        <pc:sldMkLst>
          <pc:docMk/>
          <pc:sldMk cId="523072626" sldId="278"/>
        </pc:sldMkLst>
        <pc:picChg chg="mod">
          <ac:chgData name="Philip Leftwich (BIO - Staff)" userId="40797191-1911-4e2c-aad9-bb71c68c9eef" providerId="ADAL" clId="{4CD76ADA-B4ED-4E93-9B3A-7889714C5D59}" dt="2021-08-16T17:26:41.782" v="2335" actId="962"/>
          <ac:picMkLst>
            <pc:docMk/>
            <pc:sldMk cId="523072626" sldId="278"/>
            <ac:picMk id="7" creationId="{94CC32C9-4378-4592-BDAD-1E37E20CBD2D}"/>
          </ac:picMkLst>
        </pc:picChg>
      </pc:sldChg>
      <pc:sldChg chg="modSp add del mod">
        <pc:chgData name="Philip Leftwich (BIO - Staff)" userId="40797191-1911-4e2c-aad9-bb71c68c9eef" providerId="ADAL" clId="{4CD76ADA-B4ED-4E93-9B3A-7889714C5D59}" dt="2021-08-16T17:23:01.629" v="695" actId="962"/>
        <pc:sldMkLst>
          <pc:docMk/>
          <pc:sldMk cId="1872677926" sldId="280"/>
        </pc:sldMkLst>
        <pc:picChg chg="mod">
          <ac:chgData name="Philip Leftwich (BIO - Staff)" userId="40797191-1911-4e2c-aad9-bb71c68c9eef" providerId="ADAL" clId="{4CD76ADA-B4ED-4E93-9B3A-7889714C5D59}" dt="2021-08-16T17:23:01.629" v="695" actId="962"/>
          <ac:picMkLst>
            <pc:docMk/>
            <pc:sldMk cId="1872677926" sldId="280"/>
            <ac:picMk id="9" creationId="{522BBE8D-7BB7-4687-BC53-20000D80AA21}"/>
          </ac:picMkLst>
        </pc:picChg>
      </pc:sldChg>
      <pc:sldChg chg="add del">
        <pc:chgData name="Philip Leftwich (BIO - Staff)" userId="40797191-1911-4e2c-aad9-bb71c68c9eef" providerId="ADAL" clId="{4CD76ADA-B4ED-4E93-9B3A-7889714C5D59}" dt="2021-08-16T16:13:43.674" v="253" actId="47"/>
        <pc:sldMkLst>
          <pc:docMk/>
          <pc:sldMk cId="2917968805" sldId="282"/>
        </pc:sldMkLst>
      </pc:sldChg>
      <pc:sldChg chg="add del">
        <pc:chgData name="Philip Leftwich (BIO - Staff)" userId="40797191-1911-4e2c-aad9-bb71c68c9eef" providerId="ADAL" clId="{4CD76ADA-B4ED-4E93-9B3A-7889714C5D59}" dt="2021-08-16T16:13:43.674" v="253" actId="47"/>
        <pc:sldMkLst>
          <pc:docMk/>
          <pc:sldMk cId="2662306640" sldId="283"/>
        </pc:sldMkLst>
      </pc:sldChg>
      <pc:sldChg chg="add del">
        <pc:chgData name="Philip Leftwich (BIO - Staff)" userId="40797191-1911-4e2c-aad9-bb71c68c9eef" providerId="ADAL" clId="{4CD76ADA-B4ED-4E93-9B3A-7889714C5D59}" dt="2021-08-16T16:13:52.282" v="254" actId="47"/>
        <pc:sldMkLst>
          <pc:docMk/>
          <pc:sldMk cId="707863629" sldId="285"/>
        </pc:sldMkLst>
      </pc:sldChg>
      <pc:sldChg chg="modSp add del mod">
        <pc:chgData name="Philip Leftwich (BIO - Staff)" userId="40797191-1911-4e2c-aad9-bb71c68c9eef" providerId="ADAL" clId="{4CD76ADA-B4ED-4E93-9B3A-7889714C5D59}" dt="2021-08-16T17:23:38.586" v="927" actId="962"/>
        <pc:sldMkLst>
          <pc:docMk/>
          <pc:sldMk cId="1728625238" sldId="288"/>
        </pc:sldMkLst>
        <pc:grpChg chg="mod">
          <ac:chgData name="Philip Leftwich (BIO - Staff)" userId="40797191-1911-4e2c-aad9-bb71c68c9eef" providerId="ADAL" clId="{4CD76ADA-B4ED-4E93-9B3A-7889714C5D59}" dt="2021-08-16T17:23:38.586" v="927" actId="962"/>
          <ac:grpSpMkLst>
            <pc:docMk/>
            <pc:sldMk cId="1728625238" sldId="288"/>
            <ac:grpSpMk id="27" creationId="{2249EE9D-5C40-4102-9FF9-023B40DAF6DE}"/>
          </ac:grpSpMkLst>
        </pc:grpChg>
        <pc:grpChg chg="mod">
          <ac:chgData name="Philip Leftwich (BIO - Staff)" userId="40797191-1911-4e2c-aad9-bb71c68c9eef" providerId="ADAL" clId="{4CD76ADA-B4ED-4E93-9B3A-7889714C5D59}" dt="2021-08-16T17:23:38.586" v="927" actId="962"/>
          <ac:grpSpMkLst>
            <pc:docMk/>
            <pc:sldMk cId="1728625238" sldId="288"/>
            <ac:grpSpMk id="28" creationId="{E5538798-9BE1-4086-AABF-D7D099B27298}"/>
          </ac:grpSpMkLst>
        </pc:grpChg>
        <pc:grpChg chg="mod">
          <ac:chgData name="Philip Leftwich (BIO - Staff)" userId="40797191-1911-4e2c-aad9-bb71c68c9eef" providerId="ADAL" clId="{4CD76ADA-B4ED-4E93-9B3A-7889714C5D59}" dt="2021-08-16T17:23:38.586" v="927" actId="962"/>
          <ac:grpSpMkLst>
            <pc:docMk/>
            <pc:sldMk cId="1728625238" sldId="288"/>
            <ac:grpSpMk id="29" creationId="{3D383697-9C66-4030-8752-79A12E99E6BB}"/>
          </ac:grpSpMkLst>
        </pc:grpChg>
        <pc:grpChg chg="mod">
          <ac:chgData name="Philip Leftwich (BIO - Staff)" userId="40797191-1911-4e2c-aad9-bb71c68c9eef" providerId="ADAL" clId="{4CD76ADA-B4ED-4E93-9B3A-7889714C5D59}" dt="2021-08-16T17:23:38.586" v="927" actId="962"/>
          <ac:grpSpMkLst>
            <pc:docMk/>
            <pc:sldMk cId="1728625238" sldId="288"/>
            <ac:grpSpMk id="30" creationId="{9A30D0CE-FC16-428F-85B8-DF11B06F819F}"/>
          </ac:grpSpMkLst>
        </pc:grpChg>
      </pc:sldChg>
      <pc:sldChg chg="modSp add del mod">
        <pc:chgData name="Philip Leftwich (BIO - Staff)" userId="40797191-1911-4e2c-aad9-bb71c68c9eef" providerId="ADAL" clId="{4CD76ADA-B4ED-4E93-9B3A-7889714C5D59}" dt="2021-08-16T17:25:31.726" v="1793" actId="962"/>
        <pc:sldMkLst>
          <pc:docMk/>
          <pc:sldMk cId="2837281260" sldId="290"/>
        </pc:sldMkLst>
        <pc:picChg chg="mod">
          <ac:chgData name="Philip Leftwich (BIO - Staff)" userId="40797191-1911-4e2c-aad9-bb71c68c9eef" providerId="ADAL" clId="{4CD76ADA-B4ED-4E93-9B3A-7889714C5D59}" dt="2021-08-16T17:25:31.726" v="1793" actId="962"/>
          <ac:picMkLst>
            <pc:docMk/>
            <pc:sldMk cId="2837281260" sldId="290"/>
            <ac:picMk id="4" creationId="{1E32D3EE-41EF-4210-A39C-B0A07F0ED13B}"/>
          </ac:picMkLst>
        </pc:picChg>
      </pc:sldChg>
      <pc:sldChg chg="modSp add del mod">
        <pc:chgData name="Philip Leftwich (BIO - Staff)" userId="40797191-1911-4e2c-aad9-bb71c68c9eef" providerId="ADAL" clId="{4CD76ADA-B4ED-4E93-9B3A-7889714C5D59}" dt="2021-08-16T17:25:53.599" v="1983" actId="962"/>
        <pc:sldMkLst>
          <pc:docMk/>
          <pc:sldMk cId="4152017058" sldId="291"/>
        </pc:sldMkLst>
        <pc:picChg chg="mod">
          <ac:chgData name="Philip Leftwich (BIO - Staff)" userId="40797191-1911-4e2c-aad9-bb71c68c9eef" providerId="ADAL" clId="{4CD76ADA-B4ED-4E93-9B3A-7889714C5D59}" dt="2021-08-16T17:25:53.599" v="1983" actId="962"/>
          <ac:picMkLst>
            <pc:docMk/>
            <pc:sldMk cId="4152017058" sldId="291"/>
            <ac:picMk id="5" creationId="{C99D1E2F-1D66-42D9-AA27-2B135BB37893}"/>
          </ac:picMkLst>
        </pc:picChg>
        <pc:picChg chg="mod">
          <ac:chgData name="Philip Leftwich (BIO - Staff)" userId="40797191-1911-4e2c-aad9-bb71c68c9eef" providerId="ADAL" clId="{4CD76ADA-B4ED-4E93-9B3A-7889714C5D59}" dt="2021-08-16T17:25:53.599" v="1983" actId="962"/>
          <ac:picMkLst>
            <pc:docMk/>
            <pc:sldMk cId="4152017058" sldId="291"/>
            <ac:picMk id="9" creationId="{C0D40C33-B379-4F08-8EF5-D9893A2C10BD}"/>
          </ac:picMkLst>
        </pc:picChg>
        <pc:picChg chg="mod">
          <ac:chgData name="Philip Leftwich (BIO - Staff)" userId="40797191-1911-4e2c-aad9-bb71c68c9eef" providerId="ADAL" clId="{4CD76ADA-B4ED-4E93-9B3A-7889714C5D59}" dt="2021-08-16T17:25:53.599" v="1983" actId="962"/>
          <ac:picMkLst>
            <pc:docMk/>
            <pc:sldMk cId="4152017058" sldId="291"/>
            <ac:picMk id="25" creationId="{3C0BD916-6EE5-49E0-8975-CF2ACFD4E04D}"/>
          </ac:picMkLst>
        </pc:picChg>
      </pc:sldChg>
      <pc:sldChg chg="addSp modSp add del mod">
        <pc:chgData name="Philip Leftwich (BIO - Staff)" userId="40797191-1911-4e2c-aad9-bb71c68c9eef" providerId="ADAL" clId="{4CD76ADA-B4ED-4E93-9B3A-7889714C5D59}" dt="2021-08-16T16:36:55.496" v="265" actId="1076"/>
        <pc:sldMkLst>
          <pc:docMk/>
          <pc:sldMk cId="1766202201" sldId="292"/>
        </pc:sldMkLst>
        <pc:spChg chg="ord">
          <ac:chgData name="Philip Leftwich (BIO - Staff)" userId="40797191-1911-4e2c-aad9-bb71c68c9eef" providerId="ADAL" clId="{4CD76ADA-B4ED-4E93-9B3A-7889714C5D59}" dt="2021-08-16T16:36:36.421" v="257" actId="167"/>
          <ac:spMkLst>
            <pc:docMk/>
            <pc:sldMk cId="1766202201" sldId="292"/>
            <ac:spMk id="25" creationId="{24F21CE8-53FF-4815-B3D6-7F29941A64DB}"/>
          </ac:spMkLst>
        </pc:spChg>
        <pc:grpChg chg="mod">
          <ac:chgData name="Philip Leftwich (BIO - Staff)" userId="40797191-1911-4e2c-aad9-bb71c68c9eef" providerId="ADAL" clId="{4CD76ADA-B4ED-4E93-9B3A-7889714C5D59}" dt="2021-08-16T16:08:36.641" v="251" actId="962"/>
          <ac:grpSpMkLst>
            <pc:docMk/>
            <pc:sldMk cId="1766202201" sldId="292"/>
            <ac:grpSpMk id="26" creationId="{3ED920FA-5E40-451C-A56E-FEC453537D49}"/>
          </ac:grpSpMkLst>
        </pc:grpChg>
        <pc:picChg chg="add mod">
          <ac:chgData name="Philip Leftwich (BIO - Staff)" userId="40797191-1911-4e2c-aad9-bb71c68c9eef" providerId="ADAL" clId="{4CD76ADA-B4ED-4E93-9B3A-7889714C5D59}" dt="2021-08-16T16:36:55.496" v="265" actId="1076"/>
          <ac:picMkLst>
            <pc:docMk/>
            <pc:sldMk cId="1766202201" sldId="292"/>
            <ac:picMk id="3" creationId="{EA6CF184-08DC-4F59-AAD2-769434D9813D}"/>
          </ac:picMkLst>
        </pc:picChg>
      </pc:sldChg>
      <pc:sldChg chg="modSp add del mod">
        <pc:chgData name="Philip Leftwich (BIO - Staff)" userId="40797191-1911-4e2c-aad9-bb71c68c9eef" providerId="ADAL" clId="{4CD76ADA-B4ED-4E93-9B3A-7889714C5D59}" dt="2021-08-16T17:24:33.211" v="1351" actId="962"/>
        <pc:sldMkLst>
          <pc:docMk/>
          <pc:sldMk cId="2098168838" sldId="293"/>
        </pc:sldMkLst>
        <pc:picChg chg="mod">
          <ac:chgData name="Philip Leftwich (BIO - Staff)" userId="40797191-1911-4e2c-aad9-bb71c68c9eef" providerId="ADAL" clId="{4CD76ADA-B4ED-4E93-9B3A-7889714C5D59}" dt="2021-08-16T17:24:33.211" v="1351" actId="962"/>
          <ac:picMkLst>
            <pc:docMk/>
            <pc:sldMk cId="2098168838" sldId="293"/>
            <ac:picMk id="37" creationId="{187F8215-949B-4674-B9B3-BE01898EEFBD}"/>
          </ac:picMkLst>
        </pc:picChg>
      </pc:sldChg>
      <pc:sldChg chg="modSp add del">
        <pc:chgData name="Philip Leftwich (BIO - Staff)" userId="40797191-1911-4e2c-aad9-bb71c68c9eef" providerId="ADAL" clId="{4CD76ADA-B4ED-4E93-9B3A-7889714C5D59}" dt="2021-08-16T17:22:37.678" v="541" actId="962"/>
        <pc:sldMkLst>
          <pc:docMk/>
          <pc:sldMk cId="4266737180" sldId="298"/>
        </pc:sldMkLst>
        <pc:picChg chg="mod">
          <ac:chgData name="Philip Leftwich (BIO - Staff)" userId="40797191-1911-4e2c-aad9-bb71c68c9eef" providerId="ADAL" clId="{4CD76ADA-B4ED-4E93-9B3A-7889714C5D59}" dt="2021-08-16T17:22:37.678" v="541" actId="962"/>
          <ac:picMkLst>
            <pc:docMk/>
            <pc:sldMk cId="4266737180" sldId="298"/>
            <ac:picMk id="3074" creationId="{55F1B8DF-1053-41E2-864C-A0C9C3D6EEBB}"/>
          </ac:picMkLst>
        </pc:picChg>
      </pc:sldChg>
      <pc:sldChg chg="addSp delSp modSp add del mod delAnim modAnim">
        <pc:chgData name="Philip Leftwich (BIO - Staff)" userId="40797191-1911-4e2c-aad9-bb71c68c9eef" providerId="ADAL" clId="{4CD76ADA-B4ED-4E93-9B3A-7889714C5D59}" dt="2021-08-16T17:22:00.748" v="283" actId="478"/>
        <pc:sldMkLst>
          <pc:docMk/>
          <pc:sldMk cId="519870116" sldId="299"/>
        </pc:sldMkLst>
        <pc:picChg chg="add del">
          <ac:chgData name="Philip Leftwich (BIO - Staff)" userId="40797191-1911-4e2c-aad9-bb71c68c9eef" providerId="ADAL" clId="{4CD76ADA-B4ED-4E93-9B3A-7889714C5D59}" dt="2021-08-16T16:36:53.243" v="264" actId="478"/>
          <ac:picMkLst>
            <pc:docMk/>
            <pc:sldMk cId="519870116" sldId="299"/>
            <ac:picMk id="3" creationId="{75DA14AD-81A6-452F-82D5-C5086029FC74}"/>
          </ac:picMkLst>
        </pc:picChg>
        <pc:picChg chg="add mod">
          <ac:chgData name="Philip Leftwich (BIO - Staff)" userId="40797191-1911-4e2c-aad9-bb71c68c9eef" providerId="ADAL" clId="{4CD76ADA-B4ED-4E93-9B3A-7889714C5D59}" dt="2021-08-16T16:36:58.268" v="266"/>
          <ac:picMkLst>
            <pc:docMk/>
            <pc:sldMk cId="519870116" sldId="299"/>
            <ac:picMk id="11" creationId="{7540A130-6B88-4695-B46E-E2CE359DC269}"/>
          </ac:picMkLst>
        </pc:picChg>
        <pc:picChg chg="mod">
          <ac:chgData name="Philip Leftwich (BIO - Staff)" userId="40797191-1911-4e2c-aad9-bb71c68c9eef" providerId="ADAL" clId="{4CD76ADA-B4ED-4E93-9B3A-7889714C5D59}" dt="2021-08-16T17:21:54.152" v="282" actId="962"/>
          <ac:picMkLst>
            <pc:docMk/>
            <pc:sldMk cId="519870116" sldId="299"/>
            <ac:picMk id="12" creationId="{7988C283-652A-4DCF-8994-615F245483AB}"/>
          </ac:picMkLst>
        </pc:picChg>
        <pc:picChg chg="add del mod">
          <ac:chgData name="Philip Leftwich (BIO - Staff)" userId="40797191-1911-4e2c-aad9-bb71c68c9eef" providerId="ADAL" clId="{4CD76ADA-B4ED-4E93-9B3A-7889714C5D59}" dt="2021-08-16T17:22:00.748" v="283" actId="478"/>
          <ac:picMkLst>
            <pc:docMk/>
            <pc:sldMk cId="519870116" sldId="299"/>
            <ac:picMk id="14" creationId="{5EE6B7F1-B4C8-4F15-A3BF-FB0ED558B575}"/>
          </ac:picMkLst>
        </pc:picChg>
      </pc:sldChg>
      <pc:sldChg chg="add del">
        <pc:chgData name="Philip Leftwich (BIO - Staff)" userId="40797191-1911-4e2c-aad9-bb71c68c9eef" providerId="ADAL" clId="{4CD76ADA-B4ED-4E93-9B3A-7889714C5D59}" dt="2021-08-16T16:13:52.282" v="254" actId="47"/>
        <pc:sldMkLst>
          <pc:docMk/>
          <pc:sldMk cId="3658665871" sldId="300"/>
        </pc:sldMkLst>
      </pc:sldChg>
      <pc:sldChg chg="addSp modSp add del mod">
        <pc:chgData name="Philip Leftwich (BIO - Staff)" userId="40797191-1911-4e2c-aad9-bb71c68c9eef" providerId="ADAL" clId="{4CD76ADA-B4ED-4E93-9B3A-7889714C5D59}" dt="2021-08-16T17:22:16.990" v="389" actId="962"/>
        <pc:sldMkLst>
          <pc:docMk/>
          <pc:sldMk cId="2668657738" sldId="301"/>
        </pc:sldMkLst>
        <pc:picChg chg="add mod">
          <ac:chgData name="Philip Leftwich (BIO - Staff)" userId="40797191-1911-4e2c-aad9-bb71c68c9eef" providerId="ADAL" clId="{4CD76ADA-B4ED-4E93-9B3A-7889714C5D59}" dt="2021-08-16T16:38:24.487" v="272" actId="1076"/>
          <ac:picMkLst>
            <pc:docMk/>
            <pc:sldMk cId="2668657738" sldId="301"/>
            <ac:picMk id="3" creationId="{12405F3A-6F2D-49F4-A317-68114A455D4E}"/>
          </ac:picMkLst>
        </pc:picChg>
        <pc:picChg chg="add mod">
          <ac:chgData name="Philip Leftwich (BIO - Staff)" userId="40797191-1911-4e2c-aad9-bb71c68c9eef" providerId="ADAL" clId="{4CD76ADA-B4ED-4E93-9B3A-7889714C5D59}" dt="2021-08-16T16:37:04.803" v="267"/>
          <ac:picMkLst>
            <pc:docMk/>
            <pc:sldMk cId="2668657738" sldId="301"/>
            <ac:picMk id="14" creationId="{C9A964C5-40E0-438F-B414-376E3A1596A0}"/>
          </ac:picMkLst>
        </pc:picChg>
        <pc:picChg chg="mod">
          <ac:chgData name="Philip Leftwich (BIO - Staff)" userId="40797191-1911-4e2c-aad9-bb71c68c9eef" providerId="ADAL" clId="{4CD76ADA-B4ED-4E93-9B3A-7889714C5D59}" dt="2021-08-16T17:22:16.990" v="389" actId="962"/>
          <ac:picMkLst>
            <pc:docMk/>
            <pc:sldMk cId="2668657738" sldId="301"/>
            <ac:picMk id="3074" creationId="{55F1B8DF-1053-41E2-864C-A0C9C3D6EEBB}"/>
          </ac:picMkLst>
        </pc:picChg>
      </pc:sldChg>
      <pc:sldChg chg="add del">
        <pc:chgData name="Philip Leftwich (BIO - Staff)" userId="40797191-1911-4e2c-aad9-bb71c68c9eef" providerId="ADAL" clId="{4CD76ADA-B4ED-4E93-9B3A-7889714C5D59}" dt="2021-08-16T16:13:43.674" v="253" actId="47"/>
        <pc:sldMkLst>
          <pc:docMk/>
          <pc:sldMk cId="499517182" sldId="302"/>
        </pc:sldMkLst>
      </pc:sldChg>
      <pc:sldChg chg="add del">
        <pc:chgData name="Philip Leftwich (BIO - Staff)" userId="40797191-1911-4e2c-aad9-bb71c68c9eef" providerId="ADAL" clId="{4CD76ADA-B4ED-4E93-9B3A-7889714C5D59}" dt="2021-08-16T16:13:52.282" v="254" actId="47"/>
        <pc:sldMkLst>
          <pc:docMk/>
          <pc:sldMk cId="1983894048" sldId="303"/>
        </pc:sldMkLst>
      </pc:sldChg>
      <pc:sldChg chg="add del">
        <pc:chgData name="Philip Leftwich (BIO - Staff)" userId="40797191-1911-4e2c-aad9-bb71c68c9eef" providerId="ADAL" clId="{4CD76ADA-B4ED-4E93-9B3A-7889714C5D59}" dt="2021-08-16T16:13:52.282" v="254" actId="47"/>
        <pc:sldMkLst>
          <pc:docMk/>
          <pc:sldMk cId="934571901" sldId="304"/>
        </pc:sldMkLst>
      </pc:sldChg>
      <pc:sldChg chg="add del">
        <pc:chgData name="Philip Leftwich (BIO - Staff)" userId="40797191-1911-4e2c-aad9-bb71c68c9eef" providerId="ADAL" clId="{4CD76ADA-B4ED-4E93-9B3A-7889714C5D59}" dt="2021-08-16T16:13:52.282" v="254" actId="47"/>
        <pc:sldMkLst>
          <pc:docMk/>
          <pc:sldMk cId="4073113280" sldId="305"/>
        </pc:sldMkLst>
      </pc:sldChg>
      <pc:sldChg chg="add del">
        <pc:chgData name="Philip Leftwich (BIO - Staff)" userId="40797191-1911-4e2c-aad9-bb71c68c9eef" providerId="ADAL" clId="{4CD76ADA-B4ED-4E93-9B3A-7889714C5D59}" dt="2021-08-16T16:13:52.282" v="254" actId="47"/>
        <pc:sldMkLst>
          <pc:docMk/>
          <pc:sldMk cId="1325320881" sldId="306"/>
        </pc:sldMkLst>
      </pc:sldChg>
      <pc:sldChg chg="modSp add del mod">
        <pc:chgData name="Philip Leftwich (BIO - Staff)" userId="40797191-1911-4e2c-aad9-bb71c68c9eef" providerId="ADAL" clId="{4CD76ADA-B4ED-4E93-9B3A-7889714C5D59}" dt="2021-08-16T17:24:03.463" v="1095" actId="962"/>
        <pc:sldMkLst>
          <pc:docMk/>
          <pc:sldMk cId="1014814246" sldId="308"/>
        </pc:sldMkLst>
        <pc:picChg chg="mod">
          <ac:chgData name="Philip Leftwich (BIO - Staff)" userId="40797191-1911-4e2c-aad9-bb71c68c9eef" providerId="ADAL" clId="{4CD76ADA-B4ED-4E93-9B3A-7889714C5D59}" dt="2021-08-16T17:24:03.463" v="1095" actId="962"/>
          <ac:picMkLst>
            <pc:docMk/>
            <pc:sldMk cId="1014814246" sldId="308"/>
            <ac:picMk id="5" creationId="{B6998355-94A8-4265-A802-0742009B3380}"/>
          </ac:picMkLst>
        </pc:picChg>
      </pc:sldChg>
      <pc:sldChg chg="modSp add del mod">
        <pc:chgData name="Philip Leftwich (BIO - Staff)" userId="40797191-1911-4e2c-aad9-bb71c68c9eef" providerId="ADAL" clId="{4CD76ADA-B4ED-4E93-9B3A-7889714C5D59}" dt="2021-08-16T17:27:11.613" v="2371" actId="962"/>
        <pc:sldMkLst>
          <pc:docMk/>
          <pc:sldMk cId="4014548801" sldId="309"/>
        </pc:sldMkLst>
        <pc:picChg chg="mod">
          <ac:chgData name="Philip Leftwich (BIO - Staff)" userId="40797191-1911-4e2c-aad9-bb71c68c9eef" providerId="ADAL" clId="{4CD76ADA-B4ED-4E93-9B3A-7889714C5D59}" dt="2021-08-16T17:27:11.613" v="2371" actId="962"/>
          <ac:picMkLst>
            <pc:docMk/>
            <pc:sldMk cId="4014548801" sldId="309"/>
            <ac:picMk id="7" creationId="{075C6A90-DC43-44C3-A23D-D25CB00682E1}"/>
          </ac:picMkLst>
        </pc:picChg>
      </pc:sldChg>
      <pc:sldChg chg="add del">
        <pc:chgData name="Philip Leftwich (BIO - Staff)" userId="40797191-1911-4e2c-aad9-bb71c68c9eef" providerId="ADAL" clId="{4CD76ADA-B4ED-4E93-9B3A-7889714C5D59}" dt="2021-08-16T16:13:56.908" v="255" actId="47"/>
        <pc:sldMkLst>
          <pc:docMk/>
          <pc:sldMk cId="1582927028" sldId="310"/>
        </pc:sldMkLst>
      </pc:sldChg>
    </pc:docChg>
  </pc:docChgLst>
  <pc:docChgLst>
    <pc:chgData name="Philip Leftwich (BIO - Staff)" userId="40797191-1911-4e2c-aad9-bb71c68c9eef" providerId="ADAL" clId="{6C58B6E4-84CB-4128-9587-8C03B87C8D4C}"/>
    <pc:docChg chg="undo custSel addSld delSld modSld sldOrd">
      <pc:chgData name="Philip Leftwich (BIO - Staff)" userId="40797191-1911-4e2c-aad9-bb71c68c9eef" providerId="ADAL" clId="{6C58B6E4-84CB-4128-9587-8C03B87C8D4C}" dt="2021-08-05T12:38:30.963" v="1084" actId="20577"/>
      <pc:docMkLst>
        <pc:docMk/>
      </pc:docMkLst>
      <pc:sldChg chg="addSp modSp mod">
        <pc:chgData name="Philip Leftwich (BIO - Staff)" userId="40797191-1911-4e2c-aad9-bb71c68c9eef" providerId="ADAL" clId="{6C58B6E4-84CB-4128-9587-8C03B87C8D4C}" dt="2021-08-05T12:24:24.723" v="1054" actId="20577"/>
        <pc:sldMkLst>
          <pc:docMk/>
          <pc:sldMk cId="849167391" sldId="264"/>
        </pc:sldMkLst>
        <pc:spChg chg="mod">
          <ac:chgData name="Philip Leftwich (BIO - Staff)" userId="40797191-1911-4e2c-aad9-bb71c68c9eef" providerId="ADAL" clId="{6C58B6E4-84CB-4128-9587-8C03B87C8D4C}" dt="2021-08-05T12:24:24.723" v="1054" actId="20577"/>
          <ac:spMkLst>
            <pc:docMk/>
            <pc:sldMk cId="849167391" sldId="264"/>
            <ac:spMk id="14" creationId="{550F399E-DA8E-4E65-86BF-0FB333056899}"/>
          </ac:spMkLst>
        </pc:spChg>
        <pc:spChg chg="add mod ord">
          <ac:chgData name="Philip Leftwich (BIO - Staff)" userId="40797191-1911-4e2c-aad9-bb71c68c9eef" providerId="ADAL" clId="{6C58B6E4-84CB-4128-9587-8C03B87C8D4C}" dt="2021-08-03T16:23:15.706" v="4" actId="14100"/>
          <ac:spMkLst>
            <pc:docMk/>
            <pc:sldMk cId="849167391" sldId="264"/>
            <ac:spMk id="18" creationId="{540FB7BF-AA79-4C9E-BD68-0FE807492FB6}"/>
          </ac:spMkLst>
        </pc:spChg>
        <pc:spChg chg="add mod">
          <ac:chgData name="Philip Leftwich (BIO - Staff)" userId="40797191-1911-4e2c-aad9-bb71c68c9eef" providerId="ADAL" clId="{6C58B6E4-84CB-4128-9587-8C03B87C8D4C}" dt="2021-08-03T16:23:32.320" v="7" actId="207"/>
          <ac:spMkLst>
            <pc:docMk/>
            <pc:sldMk cId="849167391" sldId="264"/>
            <ac:spMk id="20" creationId="{0E8E5DE8-BDF7-439B-8EC9-75D9B069EB7B}"/>
          </ac:spMkLst>
        </pc:spChg>
      </pc:sldChg>
      <pc:sldChg chg="addSp delSp modSp new mod setBg">
        <pc:chgData name="Philip Leftwich (BIO - Staff)" userId="40797191-1911-4e2c-aad9-bb71c68c9eef" providerId="ADAL" clId="{6C58B6E4-84CB-4128-9587-8C03B87C8D4C}" dt="2021-08-05T12:38:30.963" v="1084" actId="20577"/>
        <pc:sldMkLst>
          <pc:docMk/>
          <pc:sldMk cId="2909657940" sldId="265"/>
        </pc:sldMkLst>
        <pc:spChg chg="del">
          <ac:chgData name="Philip Leftwich (BIO - Staff)" userId="40797191-1911-4e2c-aad9-bb71c68c9eef" providerId="ADAL" clId="{6C58B6E4-84CB-4128-9587-8C03B87C8D4C}" dt="2021-08-03T16:28:18.220" v="11" actId="478"/>
          <ac:spMkLst>
            <pc:docMk/>
            <pc:sldMk cId="2909657940" sldId="265"/>
            <ac:spMk id="2" creationId="{0F38DC6B-8DCC-4AAF-A8D0-737EED042136}"/>
          </ac:spMkLst>
        </pc:spChg>
        <pc:spChg chg="add del mod modVis">
          <ac:chgData name="Philip Leftwich (BIO - Staff)" userId="40797191-1911-4e2c-aad9-bb71c68c9eef" providerId="ADAL" clId="{6C58B6E4-84CB-4128-9587-8C03B87C8D4C}" dt="2021-08-05T12:38:30.963" v="1084" actId="20577"/>
          <ac:spMkLst>
            <pc:docMk/>
            <pc:sldMk cId="2909657940" sldId="265"/>
            <ac:spMk id="3" creationId="{A66A61C9-47AA-4BBA-A954-0C1B264942AB}"/>
          </ac:spMkLst>
        </pc:spChg>
        <pc:spChg chg="add del mod">
          <ac:chgData name="Philip Leftwich (BIO - Staff)" userId="40797191-1911-4e2c-aad9-bb71c68c9eef" providerId="ADAL" clId="{6C58B6E4-84CB-4128-9587-8C03B87C8D4C}" dt="2021-08-03T16:31:39.791" v="44" actId="21"/>
          <ac:spMkLst>
            <pc:docMk/>
            <pc:sldMk cId="2909657940" sldId="265"/>
            <ac:spMk id="5" creationId="{393807BF-94CC-4019-BA88-02F1A2F2745A}"/>
          </ac:spMkLst>
        </pc:spChg>
        <pc:spChg chg="add del mod modVis">
          <ac:chgData name="Philip Leftwich (BIO - Staff)" userId="40797191-1911-4e2c-aad9-bb71c68c9eef" providerId="ADAL" clId="{6C58B6E4-84CB-4128-9587-8C03B87C8D4C}" dt="2021-08-03T16:34:14.997" v="125" actId="14429"/>
          <ac:spMkLst>
            <pc:docMk/>
            <pc:sldMk cId="2909657940" sldId="265"/>
            <ac:spMk id="8" creationId="{C7FA33FF-088D-4F16-95A2-2C64D353DEA8}"/>
          </ac:spMkLst>
        </pc:spChg>
        <pc:spChg chg="add del mod modVis">
          <ac:chgData name="Philip Leftwich (BIO - Staff)" userId="40797191-1911-4e2c-aad9-bb71c68c9eef" providerId="ADAL" clId="{6C58B6E4-84CB-4128-9587-8C03B87C8D4C}" dt="2021-08-03T16:34:12.485" v="121" actId="14429"/>
          <ac:spMkLst>
            <pc:docMk/>
            <pc:sldMk cId="2909657940" sldId="265"/>
            <ac:spMk id="10" creationId="{A376EFB1-01CF-419F-ABF1-2AF02BBFCBD1}"/>
          </ac:spMkLst>
        </pc:spChg>
        <pc:spChg chg="add del mod modVis">
          <ac:chgData name="Philip Leftwich (BIO - Staff)" userId="40797191-1911-4e2c-aad9-bb71c68c9eef" providerId="ADAL" clId="{6C58B6E4-84CB-4128-9587-8C03B87C8D4C}" dt="2021-08-03T16:33:16.571" v="77" actId="478"/>
          <ac:spMkLst>
            <pc:docMk/>
            <pc:sldMk cId="2909657940" sldId="265"/>
            <ac:spMk id="12" creationId="{FF9DEA15-78BD-4750-AA18-B9F28A6D5AB8}"/>
          </ac:spMkLst>
        </pc:spChg>
        <pc:spChg chg="add del">
          <ac:chgData name="Philip Leftwich (BIO - Staff)" userId="40797191-1911-4e2c-aad9-bb71c68c9eef" providerId="ADAL" clId="{6C58B6E4-84CB-4128-9587-8C03B87C8D4C}" dt="2021-08-03T16:31:40.831" v="46" actId="26606"/>
          <ac:spMkLst>
            <pc:docMk/>
            <pc:sldMk cId="2909657940" sldId="265"/>
            <ac:spMk id="17" creationId="{32BC26D8-82FB-445E-AA49-62A77D7C1EE0}"/>
          </ac:spMkLst>
        </pc:spChg>
        <pc:spChg chg="add del">
          <ac:chgData name="Philip Leftwich (BIO - Staff)" userId="40797191-1911-4e2c-aad9-bb71c68c9eef" providerId="ADAL" clId="{6C58B6E4-84CB-4128-9587-8C03B87C8D4C}" dt="2021-08-03T16:31:40.831" v="46" actId="26606"/>
          <ac:spMkLst>
            <pc:docMk/>
            <pc:sldMk cId="2909657940" sldId="265"/>
            <ac:spMk id="19" creationId="{CB44330D-EA18-4254-AA95-EB49948539B8}"/>
          </ac:spMkLst>
        </pc:spChg>
        <pc:spChg chg="add mod">
          <ac:chgData name="Philip Leftwich (BIO - Staff)" userId="40797191-1911-4e2c-aad9-bb71c68c9eef" providerId="ADAL" clId="{6C58B6E4-84CB-4128-9587-8C03B87C8D4C}" dt="2021-08-03T16:51:17.258" v="402" actId="164"/>
          <ac:spMkLst>
            <pc:docMk/>
            <pc:sldMk cId="2909657940" sldId="265"/>
            <ac:spMk id="59" creationId="{F0EBB38D-C63F-4AF9-9B66-E4730B0BF2CC}"/>
          </ac:spMkLst>
        </pc:spChg>
        <pc:spChg chg="add mod">
          <ac:chgData name="Philip Leftwich (BIO - Staff)" userId="40797191-1911-4e2c-aad9-bb71c68c9eef" providerId="ADAL" clId="{6C58B6E4-84CB-4128-9587-8C03B87C8D4C}" dt="2021-08-03T16:51:17.258" v="402" actId="164"/>
          <ac:spMkLst>
            <pc:docMk/>
            <pc:sldMk cId="2909657940" sldId="265"/>
            <ac:spMk id="64" creationId="{FFA4C64D-9EA3-4136-B4D5-B40467C6FF55}"/>
          </ac:spMkLst>
        </pc:spChg>
        <pc:spChg chg="add mod">
          <ac:chgData name="Philip Leftwich (BIO - Staff)" userId="40797191-1911-4e2c-aad9-bb71c68c9eef" providerId="ADAL" clId="{6C58B6E4-84CB-4128-9587-8C03B87C8D4C}" dt="2021-08-03T16:51:17.258" v="402" actId="164"/>
          <ac:spMkLst>
            <pc:docMk/>
            <pc:sldMk cId="2909657940" sldId="265"/>
            <ac:spMk id="65" creationId="{EB61D46B-DD17-4030-9133-E34469B68E99}"/>
          </ac:spMkLst>
        </pc:spChg>
        <pc:spChg chg="add mod">
          <ac:chgData name="Philip Leftwich (BIO - Staff)" userId="40797191-1911-4e2c-aad9-bb71c68c9eef" providerId="ADAL" clId="{6C58B6E4-84CB-4128-9587-8C03B87C8D4C}" dt="2021-08-03T16:51:17.258" v="402" actId="164"/>
          <ac:spMkLst>
            <pc:docMk/>
            <pc:sldMk cId="2909657940" sldId="265"/>
            <ac:spMk id="67" creationId="{22751A6E-3266-4F40-977A-41CF99EA8221}"/>
          </ac:spMkLst>
        </pc:spChg>
        <pc:spChg chg="add del">
          <ac:chgData name="Philip Leftwich (BIO - Staff)" userId="40797191-1911-4e2c-aad9-bb71c68c9eef" providerId="ADAL" clId="{6C58B6E4-84CB-4128-9587-8C03B87C8D4C}" dt="2021-08-03T16:55:04.073" v="411" actId="21"/>
          <ac:spMkLst>
            <pc:docMk/>
            <pc:sldMk cId="2909657940" sldId="265"/>
            <ac:spMk id="70" creationId="{84A7E1EA-AE53-4BFF-B923-0C3DA81002D7}"/>
          </ac:spMkLst>
        </pc:spChg>
        <pc:grpChg chg="add mod">
          <ac:chgData name="Philip Leftwich (BIO - Staff)" userId="40797191-1911-4e2c-aad9-bb71c68c9eef" providerId="ADAL" clId="{6C58B6E4-84CB-4128-9587-8C03B87C8D4C}" dt="2021-08-03T16:51:12.836" v="401" actId="164"/>
          <ac:grpSpMkLst>
            <pc:docMk/>
            <pc:sldMk cId="2909657940" sldId="265"/>
            <ac:grpSpMk id="68" creationId="{B62D9499-B858-4B81-A089-BB29AC5E1153}"/>
          </ac:grpSpMkLst>
        </pc:grpChg>
        <pc:grpChg chg="add mod">
          <ac:chgData name="Philip Leftwich (BIO - Staff)" userId="40797191-1911-4e2c-aad9-bb71c68c9eef" providerId="ADAL" clId="{6C58B6E4-84CB-4128-9587-8C03B87C8D4C}" dt="2021-08-03T16:51:20.337" v="404" actId="1076"/>
          <ac:grpSpMkLst>
            <pc:docMk/>
            <pc:sldMk cId="2909657940" sldId="265"/>
            <ac:grpSpMk id="69" creationId="{AE0C10A2-EC73-45B6-B02F-F2E323EFBFA3}"/>
          </ac:grpSpMkLst>
        </pc:grpChg>
        <pc:picChg chg="add del mod">
          <ac:chgData name="Philip Leftwich (BIO - Staff)" userId="40797191-1911-4e2c-aad9-bb71c68c9eef" providerId="ADAL" clId="{6C58B6E4-84CB-4128-9587-8C03B87C8D4C}" dt="2021-08-03T16:31:56.097" v="51" actId="478"/>
          <ac:picMkLst>
            <pc:docMk/>
            <pc:sldMk cId="2909657940" sldId="265"/>
            <ac:picMk id="6" creationId="{B0D30CE8-691E-44F6-BBD6-16680FB2615C}"/>
          </ac:picMkLst>
        </pc:picChg>
        <pc:picChg chg="add del mod">
          <ac:chgData name="Philip Leftwich (BIO - Staff)" userId="40797191-1911-4e2c-aad9-bb71c68c9eef" providerId="ADAL" clId="{6C58B6E4-84CB-4128-9587-8C03B87C8D4C}" dt="2021-08-03T16:31:41.330" v="47"/>
          <ac:picMkLst>
            <pc:docMk/>
            <pc:sldMk cId="2909657940" sldId="265"/>
            <ac:picMk id="7" creationId="{397F0905-82A4-40B1-B4FF-CACAA21CCA9B}"/>
          </ac:picMkLst>
        </pc:picChg>
        <pc:picChg chg="add del mod">
          <ac:chgData name="Philip Leftwich (BIO - Staff)" userId="40797191-1911-4e2c-aad9-bb71c68c9eef" providerId="ADAL" clId="{6C58B6E4-84CB-4128-9587-8C03B87C8D4C}" dt="2021-08-03T16:34:07.651" v="117" actId="478"/>
          <ac:picMkLst>
            <pc:docMk/>
            <pc:sldMk cId="2909657940" sldId="265"/>
            <ac:picMk id="13" creationId="{377F4416-8504-4110-B187-880C028A83C3}"/>
          </ac:picMkLst>
        </pc:picChg>
        <pc:cxnChg chg="add mod">
          <ac:chgData name="Philip Leftwich (BIO - Staff)" userId="40797191-1911-4e2c-aad9-bb71c68c9eef" providerId="ADAL" clId="{6C58B6E4-84CB-4128-9587-8C03B87C8D4C}" dt="2021-08-03T16:51:17.258" v="402" actId="164"/>
          <ac:cxnSpMkLst>
            <pc:docMk/>
            <pc:sldMk cId="2909657940" sldId="265"/>
            <ac:cxnSpMk id="11" creationId="{99CEBD84-6A00-4677-95DE-933C1CE5D063}"/>
          </ac:cxnSpMkLst>
        </pc:cxnChg>
        <pc:cxnChg chg="add mod">
          <ac:chgData name="Philip Leftwich (BIO - Staff)" userId="40797191-1911-4e2c-aad9-bb71c68c9eef" providerId="ADAL" clId="{6C58B6E4-84CB-4128-9587-8C03B87C8D4C}" dt="2021-08-03T16:51:17.258" v="402" actId="164"/>
          <ac:cxnSpMkLst>
            <pc:docMk/>
            <pc:sldMk cId="2909657940" sldId="265"/>
            <ac:cxnSpMk id="16" creationId="{185C8D4F-B7B4-4D6C-8C25-EF8457A77B0C}"/>
          </ac:cxnSpMkLst>
        </pc:cxnChg>
        <pc:cxnChg chg="add mod">
          <ac:chgData name="Philip Leftwich (BIO - Staff)" userId="40797191-1911-4e2c-aad9-bb71c68c9eef" providerId="ADAL" clId="{6C58B6E4-84CB-4128-9587-8C03B87C8D4C}" dt="2021-08-03T16:51:17.258" v="402" actId="164"/>
          <ac:cxnSpMkLst>
            <pc:docMk/>
            <pc:sldMk cId="2909657940" sldId="265"/>
            <ac:cxnSpMk id="18" creationId="{34C5461D-123A-4F7E-8DE6-9DC3D4CE3043}"/>
          </ac:cxnSpMkLst>
        </pc:cxnChg>
        <pc:cxnChg chg="add mod">
          <ac:chgData name="Philip Leftwich (BIO - Staff)" userId="40797191-1911-4e2c-aad9-bb71c68c9eef" providerId="ADAL" clId="{6C58B6E4-84CB-4128-9587-8C03B87C8D4C}" dt="2021-08-03T16:51:17.258" v="402" actId="164"/>
          <ac:cxnSpMkLst>
            <pc:docMk/>
            <pc:sldMk cId="2909657940" sldId="265"/>
            <ac:cxnSpMk id="20" creationId="{3FEE7F83-BEC6-4166-BF92-6D7953DEEE27}"/>
          </ac:cxnSpMkLst>
        </pc:cxnChg>
        <pc:cxnChg chg="add mod">
          <ac:chgData name="Philip Leftwich (BIO - Staff)" userId="40797191-1911-4e2c-aad9-bb71c68c9eef" providerId="ADAL" clId="{6C58B6E4-84CB-4128-9587-8C03B87C8D4C}" dt="2021-08-03T16:51:17.258" v="402" actId="164"/>
          <ac:cxnSpMkLst>
            <pc:docMk/>
            <pc:sldMk cId="2909657940" sldId="265"/>
            <ac:cxnSpMk id="22" creationId="{2AB4B88F-4B1C-4F43-BA34-F53A1AD6660C}"/>
          </ac:cxnSpMkLst>
        </pc:cxnChg>
        <pc:cxnChg chg="add del mod">
          <ac:chgData name="Philip Leftwich (BIO - Staff)" userId="40797191-1911-4e2c-aad9-bb71c68c9eef" providerId="ADAL" clId="{6C58B6E4-84CB-4128-9587-8C03B87C8D4C}" dt="2021-08-03T16:40:04.561" v="290"/>
          <ac:cxnSpMkLst>
            <pc:docMk/>
            <pc:sldMk cId="2909657940" sldId="265"/>
            <ac:cxnSpMk id="24" creationId="{AEA4EE6C-CCBD-46A7-82C8-BC12266C28B2}"/>
          </ac:cxnSpMkLst>
        </pc:cxnChg>
        <pc:cxnChg chg="add del mod">
          <ac:chgData name="Philip Leftwich (BIO - Staff)" userId="40797191-1911-4e2c-aad9-bb71c68c9eef" providerId="ADAL" clId="{6C58B6E4-84CB-4128-9587-8C03B87C8D4C}" dt="2021-08-03T16:40:04.561" v="290"/>
          <ac:cxnSpMkLst>
            <pc:docMk/>
            <pc:sldMk cId="2909657940" sldId="265"/>
            <ac:cxnSpMk id="25" creationId="{BA0D00D0-7426-4557-9F97-5339176F893D}"/>
          </ac:cxnSpMkLst>
        </pc:cxnChg>
        <pc:cxnChg chg="add mod">
          <ac:chgData name="Philip Leftwich (BIO - Staff)" userId="40797191-1911-4e2c-aad9-bb71c68c9eef" providerId="ADAL" clId="{6C58B6E4-84CB-4128-9587-8C03B87C8D4C}" dt="2021-08-03T16:51:17.258" v="402" actId="164"/>
          <ac:cxnSpMkLst>
            <pc:docMk/>
            <pc:sldMk cId="2909657940" sldId="265"/>
            <ac:cxnSpMk id="26" creationId="{3DF8CC95-2C0E-435D-8F62-BA433FAA5AE4}"/>
          </ac:cxnSpMkLst>
        </pc:cxnChg>
        <pc:cxnChg chg="add mod">
          <ac:chgData name="Philip Leftwich (BIO - Staff)" userId="40797191-1911-4e2c-aad9-bb71c68c9eef" providerId="ADAL" clId="{6C58B6E4-84CB-4128-9587-8C03B87C8D4C}" dt="2021-08-03T16:51:17.258" v="402" actId="164"/>
          <ac:cxnSpMkLst>
            <pc:docMk/>
            <pc:sldMk cId="2909657940" sldId="265"/>
            <ac:cxnSpMk id="27" creationId="{EF913886-5DD2-4F97-94A4-EDD8D653A9F0}"/>
          </ac:cxnSpMkLst>
        </pc:cxnChg>
        <pc:cxnChg chg="add del mod">
          <ac:chgData name="Philip Leftwich (BIO - Staff)" userId="40797191-1911-4e2c-aad9-bb71c68c9eef" providerId="ADAL" clId="{6C58B6E4-84CB-4128-9587-8C03B87C8D4C}" dt="2021-08-03T16:41:36.959" v="306" actId="478"/>
          <ac:cxnSpMkLst>
            <pc:docMk/>
            <pc:sldMk cId="2909657940" sldId="265"/>
            <ac:cxnSpMk id="28" creationId="{B55DC6E0-28CD-4C04-85A9-A4D815A4B907}"/>
          </ac:cxnSpMkLst>
        </pc:cxnChg>
        <pc:cxnChg chg="add mod">
          <ac:chgData name="Philip Leftwich (BIO - Staff)" userId="40797191-1911-4e2c-aad9-bb71c68c9eef" providerId="ADAL" clId="{6C58B6E4-84CB-4128-9587-8C03B87C8D4C}" dt="2021-08-03T16:51:17.258" v="402" actId="164"/>
          <ac:cxnSpMkLst>
            <pc:docMk/>
            <pc:sldMk cId="2909657940" sldId="265"/>
            <ac:cxnSpMk id="32" creationId="{A0AB6EAF-F2F8-4663-B005-A7BD1942ABA1}"/>
          </ac:cxnSpMkLst>
        </pc:cxnChg>
        <pc:cxnChg chg="add mod">
          <ac:chgData name="Philip Leftwich (BIO - Staff)" userId="40797191-1911-4e2c-aad9-bb71c68c9eef" providerId="ADAL" clId="{6C58B6E4-84CB-4128-9587-8C03B87C8D4C}" dt="2021-08-03T16:51:17.258" v="402" actId="164"/>
          <ac:cxnSpMkLst>
            <pc:docMk/>
            <pc:sldMk cId="2909657940" sldId="265"/>
            <ac:cxnSpMk id="45" creationId="{A0B849C9-478D-451A-A8DB-38E70F411AE1}"/>
          </ac:cxnSpMkLst>
        </pc:cxnChg>
        <pc:cxnChg chg="add mod">
          <ac:chgData name="Philip Leftwich (BIO - Staff)" userId="40797191-1911-4e2c-aad9-bb71c68c9eef" providerId="ADAL" clId="{6C58B6E4-84CB-4128-9587-8C03B87C8D4C}" dt="2021-08-03T16:51:17.258" v="402" actId="164"/>
          <ac:cxnSpMkLst>
            <pc:docMk/>
            <pc:sldMk cId="2909657940" sldId="265"/>
            <ac:cxnSpMk id="50" creationId="{8AF80554-6FFA-446B-A2E7-A4CA01DCACB9}"/>
          </ac:cxnSpMkLst>
        </pc:cxnChg>
        <pc:cxnChg chg="add mod">
          <ac:chgData name="Philip Leftwich (BIO - Staff)" userId="40797191-1911-4e2c-aad9-bb71c68c9eef" providerId="ADAL" clId="{6C58B6E4-84CB-4128-9587-8C03B87C8D4C}" dt="2021-08-03T16:51:17.258" v="402" actId="164"/>
          <ac:cxnSpMkLst>
            <pc:docMk/>
            <pc:sldMk cId="2909657940" sldId="265"/>
            <ac:cxnSpMk id="55" creationId="{80AF2FF9-C98B-48F6-BD13-4B17872D5E83}"/>
          </ac:cxnSpMkLst>
        </pc:cxnChg>
        <pc:cxnChg chg="add mod">
          <ac:chgData name="Philip Leftwich (BIO - Staff)" userId="40797191-1911-4e2c-aad9-bb71c68c9eef" providerId="ADAL" clId="{6C58B6E4-84CB-4128-9587-8C03B87C8D4C}" dt="2021-08-03T16:51:17.258" v="402" actId="164"/>
          <ac:cxnSpMkLst>
            <pc:docMk/>
            <pc:sldMk cId="2909657940" sldId="265"/>
            <ac:cxnSpMk id="56" creationId="{4BEE9BD7-4190-41FD-ACCB-D66A0585C76E}"/>
          </ac:cxnSpMkLst>
        </pc:cxnChg>
        <pc:cxnChg chg="add mod">
          <ac:chgData name="Philip Leftwich (BIO - Staff)" userId="40797191-1911-4e2c-aad9-bb71c68c9eef" providerId="ADAL" clId="{6C58B6E4-84CB-4128-9587-8C03B87C8D4C}" dt="2021-08-03T16:51:17.258" v="402" actId="164"/>
          <ac:cxnSpMkLst>
            <pc:docMk/>
            <pc:sldMk cId="2909657940" sldId="265"/>
            <ac:cxnSpMk id="57" creationId="{730557C7-E946-41A3-9101-27D9C71C0616}"/>
          </ac:cxnSpMkLst>
        </pc:cxnChg>
        <pc:cxnChg chg="add mod">
          <ac:chgData name="Philip Leftwich (BIO - Staff)" userId="40797191-1911-4e2c-aad9-bb71c68c9eef" providerId="ADAL" clId="{6C58B6E4-84CB-4128-9587-8C03B87C8D4C}" dt="2021-08-03T16:51:17.258" v="402" actId="164"/>
          <ac:cxnSpMkLst>
            <pc:docMk/>
            <pc:sldMk cId="2909657940" sldId="265"/>
            <ac:cxnSpMk id="58" creationId="{E5E76A73-B3DD-49B6-A017-B5FA101F882F}"/>
          </ac:cxnSpMkLst>
        </pc:cxnChg>
      </pc:sldChg>
      <pc:sldChg chg="add del">
        <pc:chgData name="Philip Leftwich (BIO - Staff)" userId="40797191-1911-4e2c-aad9-bb71c68c9eef" providerId="ADAL" clId="{6C58B6E4-84CB-4128-9587-8C03B87C8D4C}" dt="2021-08-03T16:27:55.697" v="9" actId="47"/>
        <pc:sldMkLst>
          <pc:docMk/>
          <pc:sldMk cId="3375548480" sldId="265"/>
        </pc:sldMkLst>
      </pc:sldChg>
      <pc:sldChg chg="add del">
        <pc:chgData name="Philip Leftwich (BIO - Staff)" userId="40797191-1911-4e2c-aad9-bb71c68c9eef" providerId="ADAL" clId="{6C58B6E4-84CB-4128-9587-8C03B87C8D4C}" dt="2021-08-03T16:50:14.003" v="393" actId="2890"/>
        <pc:sldMkLst>
          <pc:docMk/>
          <pc:sldMk cId="1083345882" sldId="266"/>
        </pc:sldMkLst>
      </pc:sldChg>
      <pc:sldChg chg="modSp new mod ord">
        <pc:chgData name="Philip Leftwich (BIO - Staff)" userId="40797191-1911-4e2c-aad9-bb71c68c9eef" providerId="ADAL" clId="{6C58B6E4-84CB-4128-9587-8C03B87C8D4C}" dt="2021-08-05T08:41:08.001" v="653" actId="20577"/>
        <pc:sldMkLst>
          <pc:docMk/>
          <pc:sldMk cId="1652542361" sldId="266"/>
        </pc:sldMkLst>
        <pc:spChg chg="mod">
          <ac:chgData name="Philip Leftwich (BIO - Staff)" userId="40797191-1911-4e2c-aad9-bb71c68c9eef" providerId="ADAL" clId="{6C58B6E4-84CB-4128-9587-8C03B87C8D4C}" dt="2021-08-05T08:41:08.001" v="653" actId="20577"/>
          <ac:spMkLst>
            <pc:docMk/>
            <pc:sldMk cId="1652542361" sldId="266"/>
            <ac:spMk id="2" creationId="{913456CF-1053-4B30-B8BC-AB08E880EAE6}"/>
          </ac:spMkLst>
        </pc:spChg>
      </pc:sldChg>
      <pc:sldChg chg="modSp new mod ord">
        <pc:chgData name="Philip Leftwich (BIO - Staff)" userId="40797191-1911-4e2c-aad9-bb71c68c9eef" providerId="ADAL" clId="{6C58B6E4-84CB-4128-9587-8C03B87C8D4C}" dt="2021-08-05T08:40:07.746" v="546" actId="20577"/>
        <pc:sldMkLst>
          <pc:docMk/>
          <pc:sldMk cId="2401097993" sldId="267"/>
        </pc:sldMkLst>
        <pc:spChg chg="mod">
          <ac:chgData name="Philip Leftwich (BIO - Staff)" userId="40797191-1911-4e2c-aad9-bb71c68c9eef" providerId="ADAL" clId="{6C58B6E4-84CB-4128-9587-8C03B87C8D4C}" dt="2021-08-05T08:40:07.746" v="546" actId="20577"/>
          <ac:spMkLst>
            <pc:docMk/>
            <pc:sldMk cId="2401097993" sldId="267"/>
            <ac:spMk id="2" creationId="{245401F1-F74A-4753-8EF4-DCBAE7198DED}"/>
          </ac:spMkLst>
        </pc:spChg>
      </pc:sldChg>
      <pc:sldChg chg="addSp delSp modSp new mod">
        <pc:chgData name="Philip Leftwich (BIO - Staff)" userId="40797191-1911-4e2c-aad9-bb71c68c9eef" providerId="ADAL" clId="{6C58B6E4-84CB-4128-9587-8C03B87C8D4C}" dt="2021-08-05T11:48:31.358" v="1015"/>
        <pc:sldMkLst>
          <pc:docMk/>
          <pc:sldMk cId="4129635289" sldId="268"/>
        </pc:sldMkLst>
        <pc:spChg chg="del mod">
          <ac:chgData name="Philip Leftwich (BIO - Staff)" userId="40797191-1911-4e2c-aad9-bb71c68c9eef" providerId="ADAL" clId="{6C58B6E4-84CB-4128-9587-8C03B87C8D4C}" dt="2021-08-05T08:06:36.583" v="459" actId="478"/>
          <ac:spMkLst>
            <pc:docMk/>
            <pc:sldMk cId="4129635289" sldId="268"/>
            <ac:spMk id="2" creationId="{4607FA1A-A2AA-4BDD-8C1C-C49139CD9D4F}"/>
          </ac:spMkLst>
        </pc:spChg>
        <pc:spChg chg="del">
          <ac:chgData name="Philip Leftwich (BIO - Staff)" userId="40797191-1911-4e2c-aad9-bb71c68c9eef" providerId="ADAL" clId="{6C58B6E4-84CB-4128-9587-8C03B87C8D4C}" dt="2021-08-05T07:52:50.706" v="439" actId="931"/>
          <ac:spMkLst>
            <pc:docMk/>
            <pc:sldMk cId="4129635289" sldId="268"/>
            <ac:spMk id="3" creationId="{75A11799-12EF-4F76-A5C5-7D80CF143D84}"/>
          </ac:spMkLst>
        </pc:spChg>
        <pc:spChg chg="add del mod">
          <ac:chgData name="Philip Leftwich (BIO - Staff)" userId="40797191-1911-4e2c-aad9-bb71c68c9eef" providerId="ADAL" clId="{6C58B6E4-84CB-4128-9587-8C03B87C8D4C}" dt="2021-08-05T11:47:11.901" v="1004" actId="478"/>
          <ac:spMkLst>
            <pc:docMk/>
            <pc:sldMk cId="4129635289" sldId="268"/>
            <ac:spMk id="5" creationId="{43712CF7-B892-42AA-BB36-CD69DC0A37CE}"/>
          </ac:spMkLst>
        </pc:spChg>
        <pc:spChg chg="add del mod">
          <ac:chgData name="Philip Leftwich (BIO - Staff)" userId="40797191-1911-4e2c-aad9-bb71c68c9eef" providerId="ADAL" clId="{6C58B6E4-84CB-4128-9587-8C03B87C8D4C}" dt="2021-08-05T11:47:16.502" v="1006" actId="478"/>
          <ac:spMkLst>
            <pc:docMk/>
            <pc:sldMk cId="4129635289" sldId="268"/>
            <ac:spMk id="7" creationId="{5ECD7D16-AA7C-467E-B6E9-CAB2F0BA5F89}"/>
          </ac:spMkLst>
        </pc:spChg>
        <pc:spChg chg="add del mod">
          <ac:chgData name="Philip Leftwich (BIO - Staff)" userId="40797191-1911-4e2c-aad9-bb71c68c9eef" providerId="ADAL" clId="{6C58B6E4-84CB-4128-9587-8C03B87C8D4C}" dt="2021-08-05T07:55:22.142" v="443" actId="478"/>
          <ac:spMkLst>
            <pc:docMk/>
            <pc:sldMk cId="4129635289" sldId="268"/>
            <ac:spMk id="7" creationId="{6307B850-DE89-4070-B924-91244ABD32A0}"/>
          </ac:spMkLst>
        </pc:spChg>
        <pc:spChg chg="add del mod">
          <ac:chgData name="Philip Leftwich (BIO - Staff)" userId="40797191-1911-4e2c-aad9-bb71c68c9eef" providerId="ADAL" clId="{6C58B6E4-84CB-4128-9587-8C03B87C8D4C}" dt="2021-08-05T11:47:28.449" v="1008" actId="478"/>
          <ac:spMkLst>
            <pc:docMk/>
            <pc:sldMk cId="4129635289" sldId="268"/>
            <ac:spMk id="8" creationId="{EC41AE15-57E5-466B-88F7-5902409CD000}"/>
          </ac:spMkLst>
        </pc:spChg>
        <pc:spChg chg="add del mod">
          <ac:chgData name="Philip Leftwich (BIO - Staff)" userId="40797191-1911-4e2c-aad9-bb71c68c9eef" providerId="ADAL" clId="{6C58B6E4-84CB-4128-9587-8C03B87C8D4C}" dt="2021-08-05T11:47:09.383" v="1003"/>
          <ac:spMkLst>
            <pc:docMk/>
            <pc:sldMk cId="4129635289" sldId="268"/>
            <ac:spMk id="10" creationId="{D9DCB20F-0C8F-4641-B9CF-FE1D3DB91859}"/>
          </ac:spMkLst>
        </pc:spChg>
        <pc:spChg chg="add del mod">
          <ac:chgData name="Philip Leftwich (BIO - Staff)" userId="40797191-1911-4e2c-aad9-bb71c68c9eef" providerId="ADAL" clId="{6C58B6E4-84CB-4128-9587-8C03B87C8D4C}" dt="2021-08-05T11:47:09.383" v="1003"/>
          <ac:spMkLst>
            <pc:docMk/>
            <pc:sldMk cId="4129635289" sldId="268"/>
            <ac:spMk id="14" creationId="{A7917EFA-4BBA-48E2-A0F1-B51F4AD4DAC7}"/>
          </ac:spMkLst>
        </pc:spChg>
        <pc:spChg chg="add del mod">
          <ac:chgData name="Philip Leftwich (BIO - Staff)" userId="40797191-1911-4e2c-aad9-bb71c68c9eef" providerId="ADAL" clId="{6C58B6E4-84CB-4128-9587-8C03B87C8D4C}" dt="2021-08-05T11:48:30.593" v="1014" actId="478"/>
          <ac:spMkLst>
            <pc:docMk/>
            <pc:sldMk cId="4129635289" sldId="268"/>
            <ac:spMk id="16" creationId="{614668F6-8270-4B18-B440-1121D2147F54}"/>
          </ac:spMkLst>
        </pc:spChg>
        <pc:spChg chg="add del mod">
          <ac:chgData name="Philip Leftwich (BIO - Staff)" userId="40797191-1911-4e2c-aad9-bb71c68c9eef" providerId="ADAL" clId="{6C58B6E4-84CB-4128-9587-8C03B87C8D4C}" dt="2021-08-05T11:48:30.593" v="1014" actId="478"/>
          <ac:spMkLst>
            <pc:docMk/>
            <pc:sldMk cId="4129635289" sldId="268"/>
            <ac:spMk id="18" creationId="{ED80725C-36EF-480F-97AD-C2F817CBD3B4}"/>
          </ac:spMkLst>
        </pc:spChg>
        <pc:spChg chg="add del mod">
          <ac:chgData name="Philip Leftwich (BIO - Staff)" userId="40797191-1911-4e2c-aad9-bb71c68c9eef" providerId="ADAL" clId="{6C58B6E4-84CB-4128-9587-8C03B87C8D4C}" dt="2021-08-05T11:48:28.014" v="1013" actId="478"/>
          <ac:spMkLst>
            <pc:docMk/>
            <pc:sldMk cId="4129635289" sldId="268"/>
            <ac:spMk id="19" creationId="{511E4989-CE12-4FFE-955E-B0F4733268C8}"/>
          </ac:spMkLst>
        </pc:spChg>
        <pc:spChg chg="add mod">
          <ac:chgData name="Philip Leftwich (BIO - Staff)" userId="40797191-1911-4e2c-aad9-bb71c68c9eef" providerId="ADAL" clId="{6C58B6E4-84CB-4128-9587-8C03B87C8D4C}" dt="2021-08-05T11:48:31.358" v="1015"/>
          <ac:spMkLst>
            <pc:docMk/>
            <pc:sldMk cId="4129635289" sldId="268"/>
            <ac:spMk id="21" creationId="{3381BB12-C38F-4F0F-BD27-A16C5A69548A}"/>
          </ac:spMkLst>
        </pc:spChg>
        <pc:spChg chg="add mod">
          <ac:chgData name="Philip Leftwich (BIO - Staff)" userId="40797191-1911-4e2c-aad9-bb71c68c9eef" providerId="ADAL" clId="{6C58B6E4-84CB-4128-9587-8C03B87C8D4C}" dt="2021-08-05T11:48:31.358" v="1015"/>
          <ac:spMkLst>
            <pc:docMk/>
            <pc:sldMk cId="4129635289" sldId="268"/>
            <ac:spMk id="23" creationId="{50B96E04-3F22-4895-BD29-285B73379BD7}"/>
          </ac:spMkLst>
        </pc:spChg>
        <pc:spChg chg="add mod">
          <ac:chgData name="Philip Leftwich (BIO - Staff)" userId="40797191-1911-4e2c-aad9-bb71c68c9eef" providerId="ADAL" clId="{6C58B6E4-84CB-4128-9587-8C03B87C8D4C}" dt="2021-08-05T11:48:31.358" v="1015"/>
          <ac:spMkLst>
            <pc:docMk/>
            <pc:sldMk cId="4129635289" sldId="268"/>
            <ac:spMk id="24" creationId="{C03FD4FC-CBD4-4006-BF1F-71E12A153922}"/>
          </ac:spMkLst>
        </pc:spChg>
        <pc:picChg chg="add del mod">
          <ac:chgData name="Philip Leftwich (BIO - Staff)" userId="40797191-1911-4e2c-aad9-bb71c68c9eef" providerId="ADAL" clId="{6C58B6E4-84CB-4128-9587-8C03B87C8D4C}" dt="2021-08-05T11:47:11.901" v="1004" actId="478"/>
          <ac:picMkLst>
            <pc:docMk/>
            <pc:sldMk cId="4129635289" sldId="268"/>
            <ac:picMk id="4" creationId="{56DF3DA6-86F8-405B-BDB0-72809A0A97BA}"/>
          </ac:picMkLst>
        </pc:picChg>
        <pc:picChg chg="add del mod">
          <ac:chgData name="Philip Leftwich (BIO - Staff)" userId="40797191-1911-4e2c-aad9-bb71c68c9eef" providerId="ADAL" clId="{6C58B6E4-84CB-4128-9587-8C03B87C8D4C}" dt="2021-08-05T07:55:16.294" v="442" actId="478"/>
          <ac:picMkLst>
            <pc:docMk/>
            <pc:sldMk cId="4129635289" sldId="268"/>
            <ac:picMk id="5" creationId="{4D3B8254-7C09-4648-B7B3-F4F84D440947}"/>
          </ac:picMkLst>
        </pc:picChg>
        <pc:picChg chg="add del mod">
          <ac:chgData name="Philip Leftwich (BIO - Staff)" userId="40797191-1911-4e2c-aad9-bb71c68c9eef" providerId="ADAL" clId="{6C58B6E4-84CB-4128-9587-8C03B87C8D4C}" dt="2021-08-05T11:47:14.085" v="1005" actId="478"/>
          <ac:picMkLst>
            <pc:docMk/>
            <pc:sldMk cId="4129635289" sldId="268"/>
            <ac:picMk id="6" creationId="{F275DFB9-FB02-4C2C-86E3-20759007EF7A}"/>
          </ac:picMkLst>
        </pc:picChg>
        <pc:picChg chg="add del mod">
          <ac:chgData name="Philip Leftwich (BIO - Staff)" userId="40797191-1911-4e2c-aad9-bb71c68c9eef" providerId="ADAL" clId="{6C58B6E4-84CB-4128-9587-8C03B87C8D4C}" dt="2021-08-05T08:06:12.395" v="452" actId="478"/>
          <ac:picMkLst>
            <pc:docMk/>
            <pc:sldMk cId="4129635289" sldId="268"/>
            <ac:picMk id="9" creationId="{2EFDE7E0-75BE-42BA-B6D5-35474C4C1BF3}"/>
          </ac:picMkLst>
        </pc:picChg>
        <pc:picChg chg="add del mod">
          <ac:chgData name="Philip Leftwich (BIO - Staff)" userId="40797191-1911-4e2c-aad9-bb71c68c9eef" providerId="ADAL" clId="{6C58B6E4-84CB-4128-9587-8C03B87C8D4C}" dt="2021-08-05T11:47:09.383" v="1003"/>
          <ac:picMkLst>
            <pc:docMk/>
            <pc:sldMk cId="4129635289" sldId="268"/>
            <ac:picMk id="9" creationId="{DBAE6C2C-F769-4869-887C-7FA07A786F07}"/>
          </ac:picMkLst>
        </pc:picChg>
        <pc:picChg chg="add del mod">
          <ac:chgData name="Philip Leftwich (BIO - Staff)" userId="40797191-1911-4e2c-aad9-bb71c68c9eef" providerId="ADAL" clId="{6C58B6E4-84CB-4128-9587-8C03B87C8D4C}" dt="2021-08-05T11:46:31.505" v="999" actId="478"/>
          <ac:picMkLst>
            <pc:docMk/>
            <pc:sldMk cId="4129635289" sldId="268"/>
            <ac:picMk id="11" creationId="{7A41D701-D32E-4BD8-9B91-80BDE1170270}"/>
          </ac:picMkLst>
        </pc:picChg>
        <pc:picChg chg="add del mod">
          <ac:chgData name="Philip Leftwich (BIO - Staff)" userId="40797191-1911-4e2c-aad9-bb71c68c9eef" providerId="ADAL" clId="{6C58B6E4-84CB-4128-9587-8C03B87C8D4C}" dt="2021-08-05T11:47:09.383" v="1003"/>
          <ac:picMkLst>
            <pc:docMk/>
            <pc:sldMk cId="4129635289" sldId="268"/>
            <ac:picMk id="12" creationId="{4D107D96-89A1-4FBE-8CC4-97B0009882C2}"/>
          </ac:picMkLst>
        </pc:picChg>
        <pc:picChg chg="add mod ord">
          <ac:chgData name="Philip Leftwich (BIO - Staff)" userId="40797191-1911-4e2c-aad9-bb71c68c9eef" providerId="ADAL" clId="{6C58B6E4-84CB-4128-9587-8C03B87C8D4C}" dt="2021-08-05T11:46:00.417" v="995" actId="1076"/>
          <ac:picMkLst>
            <pc:docMk/>
            <pc:sldMk cId="4129635289" sldId="268"/>
            <ac:picMk id="13" creationId="{59FD6E98-E297-4456-808D-94A6283F5A58}"/>
          </ac:picMkLst>
        </pc:picChg>
        <pc:picChg chg="add del mod">
          <ac:chgData name="Philip Leftwich (BIO - Staff)" userId="40797191-1911-4e2c-aad9-bb71c68c9eef" providerId="ADAL" clId="{6C58B6E4-84CB-4128-9587-8C03B87C8D4C}" dt="2021-08-05T11:48:30.593" v="1014" actId="478"/>
          <ac:picMkLst>
            <pc:docMk/>
            <pc:sldMk cId="4129635289" sldId="268"/>
            <ac:picMk id="15" creationId="{0B4752D9-6CA6-4B17-9ABF-771DACD5A892}"/>
          </ac:picMkLst>
        </pc:picChg>
        <pc:picChg chg="add del mod">
          <ac:chgData name="Philip Leftwich (BIO - Staff)" userId="40797191-1911-4e2c-aad9-bb71c68c9eef" providerId="ADAL" clId="{6C58B6E4-84CB-4128-9587-8C03B87C8D4C}" dt="2021-08-05T11:48:30.593" v="1014" actId="478"/>
          <ac:picMkLst>
            <pc:docMk/>
            <pc:sldMk cId="4129635289" sldId="268"/>
            <ac:picMk id="17" creationId="{E5525256-376D-48CB-BEFD-9AF5663D5753}"/>
          </ac:picMkLst>
        </pc:picChg>
        <pc:picChg chg="add mod">
          <ac:chgData name="Philip Leftwich (BIO - Staff)" userId="40797191-1911-4e2c-aad9-bb71c68c9eef" providerId="ADAL" clId="{6C58B6E4-84CB-4128-9587-8C03B87C8D4C}" dt="2021-08-05T11:48:31.358" v="1015"/>
          <ac:picMkLst>
            <pc:docMk/>
            <pc:sldMk cId="4129635289" sldId="268"/>
            <ac:picMk id="20" creationId="{26FEB500-26C5-479A-8B53-DD2478716447}"/>
          </ac:picMkLst>
        </pc:picChg>
        <pc:picChg chg="add mod">
          <ac:chgData name="Philip Leftwich (BIO - Staff)" userId="40797191-1911-4e2c-aad9-bb71c68c9eef" providerId="ADAL" clId="{6C58B6E4-84CB-4128-9587-8C03B87C8D4C}" dt="2021-08-05T11:48:31.358" v="1015"/>
          <ac:picMkLst>
            <pc:docMk/>
            <pc:sldMk cId="4129635289" sldId="268"/>
            <ac:picMk id="22" creationId="{F73F4E1D-8193-41F2-8D4E-CD94333EE8CD}"/>
          </ac:picMkLst>
        </pc:picChg>
      </pc:sldChg>
      <pc:sldChg chg="addSp delSp modSp add mod setBg">
        <pc:chgData name="Philip Leftwich (BIO - Staff)" userId="40797191-1911-4e2c-aad9-bb71c68c9eef" providerId="ADAL" clId="{6C58B6E4-84CB-4128-9587-8C03B87C8D4C}" dt="2021-08-05T08:40:45.017" v="606" actId="20577"/>
        <pc:sldMkLst>
          <pc:docMk/>
          <pc:sldMk cId="4099993454" sldId="269"/>
        </pc:sldMkLst>
        <pc:spChg chg="mod">
          <ac:chgData name="Philip Leftwich (BIO - Staff)" userId="40797191-1911-4e2c-aad9-bb71c68c9eef" providerId="ADAL" clId="{6C58B6E4-84CB-4128-9587-8C03B87C8D4C}" dt="2021-08-05T08:40:45.017" v="606" actId="20577"/>
          <ac:spMkLst>
            <pc:docMk/>
            <pc:sldMk cId="4099993454" sldId="269"/>
            <ac:spMk id="3" creationId="{A66A61C9-47AA-4BBA-A954-0C1B264942AB}"/>
          </ac:spMkLst>
        </pc:spChg>
        <pc:spChg chg="del mod modVis">
          <ac:chgData name="Philip Leftwich (BIO - Staff)" userId="40797191-1911-4e2c-aad9-bb71c68c9eef" providerId="ADAL" clId="{6C58B6E4-84CB-4128-9587-8C03B87C8D4C}" dt="2021-08-03T16:54:38.570" v="409" actId="478"/>
          <ac:spMkLst>
            <pc:docMk/>
            <pc:sldMk cId="4099993454" sldId="269"/>
            <ac:spMk id="10" creationId="{A376EFB1-01CF-419F-ABF1-2AF02BBFCBD1}"/>
          </ac:spMkLst>
        </pc:spChg>
        <pc:spChg chg="add mod">
          <ac:chgData name="Philip Leftwich (BIO - Staff)" userId="40797191-1911-4e2c-aad9-bb71c68c9eef" providerId="ADAL" clId="{6C58B6E4-84CB-4128-9587-8C03B87C8D4C}" dt="2021-08-03T16:55:49.183" v="415" actId="2085"/>
          <ac:spMkLst>
            <pc:docMk/>
            <pc:sldMk cId="4099993454" sldId="269"/>
            <ac:spMk id="23" creationId="{D6326D68-972D-4307-8572-3D672F5F60B5}"/>
          </ac:spMkLst>
        </pc:spChg>
        <pc:spChg chg="del">
          <ac:chgData name="Philip Leftwich (BIO - Staff)" userId="40797191-1911-4e2c-aad9-bb71c68c9eef" providerId="ADAL" clId="{6C58B6E4-84CB-4128-9587-8C03B87C8D4C}" dt="2021-08-03T16:51:26.651" v="405" actId="478"/>
          <ac:spMkLst>
            <pc:docMk/>
            <pc:sldMk cId="4099993454" sldId="269"/>
            <ac:spMk id="59" creationId="{F0EBB38D-C63F-4AF9-9B66-E4730B0BF2CC}"/>
          </ac:spMkLst>
        </pc:spChg>
        <pc:spChg chg="del">
          <ac:chgData name="Philip Leftwich (BIO - Staff)" userId="40797191-1911-4e2c-aad9-bb71c68c9eef" providerId="ADAL" clId="{6C58B6E4-84CB-4128-9587-8C03B87C8D4C}" dt="2021-08-03T16:51:26.651" v="405" actId="478"/>
          <ac:spMkLst>
            <pc:docMk/>
            <pc:sldMk cId="4099993454" sldId="269"/>
            <ac:spMk id="64" creationId="{FFA4C64D-9EA3-4136-B4D5-B40467C6FF55}"/>
          </ac:spMkLst>
        </pc:spChg>
        <pc:spChg chg="del">
          <ac:chgData name="Philip Leftwich (BIO - Staff)" userId="40797191-1911-4e2c-aad9-bb71c68c9eef" providerId="ADAL" clId="{6C58B6E4-84CB-4128-9587-8C03B87C8D4C}" dt="2021-08-03T16:51:28.937" v="406" actId="478"/>
          <ac:spMkLst>
            <pc:docMk/>
            <pc:sldMk cId="4099993454" sldId="269"/>
            <ac:spMk id="65" creationId="{EB61D46B-DD17-4030-9133-E34469B68E99}"/>
          </ac:spMkLst>
        </pc:spChg>
        <pc:spChg chg="del">
          <ac:chgData name="Philip Leftwich (BIO - Staff)" userId="40797191-1911-4e2c-aad9-bb71c68c9eef" providerId="ADAL" clId="{6C58B6E4-84CB-4128-9587-8C03B87C8D4C}" dt="2021-08-03T16:51:26.651" v="405" actId="478"/>
          <ac:spMkLst>
            <pc:docMk/>
            <pc:sldMk cId="4099993454" sldId="269"/>
            <ac:spMk id="67" creationId="{22751A6E-3266-4F40-977A-41CF99EA8221}"/>
          </ac:spMkLst>
        </pc:spChg>
        <pc:cxnChg chg="del">
          <ac:chgData name="Philip Leftwich (BIO - Staff)" userId="40797191-1911-4e2c-aad9-bb71c68c9eef" providerId="ADAL" clId="{6C58B6E4-84CB-4128-9587-8C03B87C8D4C}" dt="2021-08-03T16:51:26.651" v="405" actId="478"/>
          <ac:cxnSpMkLst>
            <pc:docMk/>
            <pc:sldMk cId="4099993454" sldId="269"/>
            <ac:cxnSpMk id="11" creationId="{99CEBD84-6A00-4677-95DE-933C1CE5D063}"/>
          </ac:cxnSpMkLst>
        </pc:cxnChg>
        <pc:cxnChg chg="del">
          <ac:chgData name="Philip Leftwich (BIO - Staff)" userId="40797191-1911-4e2c-aad9-bb71c68c9eef" providerId="ADAL" clId="{6C58B6E4-84CB-4128-9587-8C03B87C8D4C}" dt="2021-08-03T16:51:26.651" v="405" actId="478"/>
          <ac:cxnSpMkLst>
            <pc:docMk/>
            <pc:sldMk cId="4099993454" sldId="269"/>
            <ac:cxnSpMk id="16" creationId="{185C8D4F-B7B4-4D6C-8C25-EF8457A77B0C}"/>
          </ac:cxnSpMkLst>
        </pc:cxnChg>
        <pc:cxnChg chg="del">
          <ac:chgData name="Philip Leftwich (BIO - Staff)" userId="40797191-1911-4e2c-aad9-bb71c68c9eef" providerId="ADAL" clId="{6C58B6E4-84CB-4128-9587-8C03B87C8D4C}" dt="2021-08-03T16:51:26.651" v="405" actId="478"/>
          <ac:cxnSpMkLst>
            <pc:docMk/>
            <pc:sldMk cId="4099993454" sldId="269"/>
            <ac:cxnSpMk id="18" creationId="{34C5461D-123A-4F7E-8DE6-9DC3D4CE3043}"/>
          </ac:cxnSpMkLst>
        </pc:cxnChg>
        <pc:cxnChg chg="del">
          <ac:chgData name="Philip Leftwich (BIO - Staff)" userId="40797191-1911-4e2c-aad9-bb71c68c9eef" providerId="ADAL" clId="{6C58B6E4-84CB-4128-9587-8C03B87C8D4C}" dt="2021-08-03T16:51:26.651" v="405" actId="478"/>
          <ac:cxnSpMkLst>
            <pc:docMk/>
            <pc:sldMk cId="4099993454" sldId="269"/>
            <ac:cxnSpMk id="20" creationId="{3FEE7F83-BEC6-4166-BF92-6D7953DEEE27}"/>
          </ac:cxnSpMkLst>
        </pc:cxnChg>
        <pc:cxnChg chg="del">
          <ac:chgData name="Philip Leftwich (BIO - Staff)" userId="40797191-1911-4e2c-aad9-bb71c68c9eef" providerId="ADAL" clId="{6C58B6E4-84CB-4128-9587-8C03B87C8D4C}" dt="2021-08-03T16:51:26.651" v="405" actId="478"/>
          <ac:cxnSpMkLst>
            <pc:docMk/>
            <pc:sldMk cId="4099993454" sldId="269"/>
            <ac:cxnSpMk id="22" creationId="{2AB4B88F-4B1C-4F43-BA34-F53A1AD6660C}"/>
          </ac:cxnSpMkLst>
        </pc:cxnChg>
        <pc:cxnChg chg="del">
          <ac:chgData name="Philip Leftwich (BIO - Staff)" userId="40797191-1911-4e2c-aad9-bb71c68c9eef" providerId="ADAL" clId="{6C58B6E4-84CB-4128-9587-8C03B87C8D4C}" dt="2021-08-03T16:51:26.651" v="405" actId="478"/>
          <ac:cxnSpMkLst>
            <pc:docMk/>
            <pc:sldMk cId="4099993454" sldId="269"/>
            <ac:cxnSpMk id="26" creationId="{3DF8CC95-2C0E-435D-8F62-BA433FAA5AE4}"/>
          </ac:cxnSpMkLst>
        </pc:cxnChg>
        <pc:cxnChg chg="del">
          <ac:chgData name="Philip Leftwich (BIO - Staff)" userId="40797191-1911-4e2c-aad9-bb71c68c9eef" providerId="ADAL" clId="{6C58B6E4-84CB-4128-9587-8C03B87C8D4C}" dt="2021-08-03T16:51:26.651" v="405" actId="478"/>
          <ac:cxnSpMkLst>
            <pc:docMk/>
            <pc:sldMk cId="4099993454" sldId="269"/>
            <ac:cxnSpMk id="27" creationId="{EF913886-5DD2-4F97-94A4-EDD8D653A9F0}"/>
          </ac:cxnSpMkLst>
        </pc:cxnChg>
        <pc:cxnChg chg="del">
          <ac:chgData name="Philip Leftwich (BIO - Staff)" userId="40797191-1911-4e2c-aad9-bb71c68c9eef" providerId="ADAL" clId="{6C58B6E4-84CB-4128-9587-8C03B87C8D4C}" dt="2021-08-03T16:51:26.651" v="405" actId="478"/>
          <ac:cxnSpMkLst>
            <pc:docMk/>
            <pc:sldMk cId="4099993454" sldId="269"/>
            <ac:cxnSpMk id="32" creationId="{A0AB6EAF-F2F8-4663-B005-A7BD1942ABA1}"/>
          </ac:cxnSpMkLst>
        </pc:cxnChg>
        <pc:cxnChg chg="del">
          <ac:chgData name="Philip Leftwich (BIO - Staff)" userId="40797191-1911-4e2c-aad9-bb71c68c9eef" providerId="ADAL" clId="{6C58B6E4-84CB-4128-9587-8C03B87C8D4C}" dt="2021-08-03T16:51:26.651" v="405" actId="478"/>
          <ac:cxnSpMkLst>
            <pc:docMk/>
            <pc:sldMk cId="4099993454" sldId="269"/>
            <ac:cxnSpMk id="45" creationId="{A0B849C9-478D-451A-A8DB-38E70F411AE1}"/>
          </ac:cxnSpMkLst>
        </pc:cxnChg>
        <pc:cxnChg chg="del">
          <ac:chgData name="Philip Leftwich (BIO - Staff)" userId="40797191-1911-4e2c-aad9-bb71c68c9eef" providerId="ADAL" clId="{6C58B6E4-84CB-4128-9587-8C03B87C8D4C}" dt="2021-08-03T16:51:26.651" v="405" actId="478"/>
          <ac:cxnSpMkLst>
            <pc:docMk/>
            <pc:sldMk cId="4099993454" sldId="269"/>
            <ac:cxnSpMk id="50" creationId="{8AF80554-6FFA-446B-A2E7-A4CA01DCACB9}"/>
          </ac:cxnSpMkLst>
        </pc:cxnChg>
        <pc:cxnChg chg="del">
          <ac:chgData name="Philip Leftwich (BIO - Staff)" userId="40797191-1911-4e2c-aad9-bb71c68c9eef" providerId="ADAL" clId="{6C58B6E4-84CB-4128-9587-8C03B87C8D4C}" dt="2021-08-03T16:51:26.651" v="405" actId="478"/>
          <ac:cxnSpMkLst>
            <pc:docMk/>
            <pc:sldMk cId="4099993454" sldId="269"/>
            <ac:cxnSpMk id="55" creationId="{80AF2FF9-C98B-48F6-BD13-4B17872D5E83}"/>
          </ac:cxnSpMkLst>
        </pc:cxnChg>
        <pc:cxnChg chg="del">
          <ac:chgData name="Philip Leftwich (BIO - Staff)" userId="40797191-1911-4e2c-aad9-bb71c68c9eef" providerId="ADAL" clId="{6C58B6E4-84CB-4128-9587-8C03B87C8D4C}" dt="2021-08-03T16:51:26.651" v="405" actId="478"/>
          <ac:cxnSpMkLst>
            <pc:docMk/>
            <pc:sldMk cId="4099993454" sldId="269"/>
            <ac:cxnSpMk id="56" creationId="{4BEE9BD7-4190-41FD-ACCB-D66A0585C76E}"/>
          </ac:cxnSpMkLst>
        </pc:cxnChg>
        <pc:cxnChg chg="del">
          <ac:chgData name="Philip Leftwich (BIO - Staff)" userId="40797191-1911-4e2c-aad9-bb71c68c9eef" providerId="ADAL" clId="{6C58B6E4-84CB-4128-9587-8C03B87C8D4C}" dt="2021-08-03T16:51:26.651" v="405" actId="478"/>
          <ac:cxnSpMkLst>
            <pc:docMk/>
            <pc:sldMk cId="4099993454" sldId="269"/>
            <ac:cxnSpMk id="57" creationId="{730557C7-E946-41A3-9101-27D9C71C0616}"/>
          </ac:cxnSpMkLst>
        </pc:cxnChg>
        <pc:cxnChg chg="del">
          <ac:chgData name="Philip Leftwich (BIO - Staff)" userId="40797191-1911-4e2c-aad9-bb71c68c9eef" providerId="ADAL" clId="{6C58B6E4-84CB-4128-9587-8C03B87C8D4C}" dt="2021-08-03T16:51:26.651" v="405" actId="478"/>
          <ac:cxnSpMkLst>
            <pc:docMk/>
            <pc:sldMk cId="4099993454" sldId="269"/>
            <ac:cxnSpMk id="58" creationId="{E5E76A73-B3DD-49B6-A017-B5FA101F882F}"/>
          </ac:cxnSpMkLst>
        </pc:cxnChg>
      </pc:sldChg>
      <pc:sldChg chg="addSp delSp modSp new mod ord">
        <pc:chgData name="Philip Leftwich (BIO - Staff)" userId="40797191-1911-4e2c-aad9-bb71c68c9eef" providerId="ADAL" clId="{6C58B6E4-84CB-4128-9587-8C03B87C8D4C}" dt="2021-08-05T11:47:53.151" v="1012"/>
        <pc:sldMkLst>
          <pc:docMk/>
          <pc:sldMk cId="4191701726" sldId="270"/>
        </pc:sldMkLst>
        <pc:spChg chg="del mod">
          <ac:chgData name="Philip Leftwich (BIO - Staff)" userId="40797191-1911-4e2c-aad9-bb71c68c9eef" providerId="ADAL" clId="{6C58B6E4-84CB-4128-9587-8C03B87C8D4C}" dt="2021-08-05T09:02:53.736" v="717" actId="478"/>
          <ac:spMkLst>
            <pc:docMk/>
            <pc:sldMk cId="4191701726" sldId="270"/>
            <ac:spMk id="2" creationId="{9FC10127-25D6-4414-9163-1336C19ACF93}"/>
          </ac:spMkLst>
        </pc:spChg>
        <pc:spChg chg="del">
          <ac:chgData name="Philip Leftwich (BIO - Staff)" userId="40797191-1911-4e2c-aad9-bb71c68c9eef" providerId="ADAL" clId="{6C58B6E4-84CB-4128-9587-8C03B87C8D4C}" dt="2021-08-05T08:09:33.740" v="463" actId="478"/>
          <ac:spMkLst>
            <pc:docMk/>
            <pc:sldMk cId="4191701726" sldId="270"/>
            <ac:spMk id="3" creationId="{7FC72CB2-1B8B-4104-AFE9-C8AD6C0B9890}"/>
          </ac:spMkLst>
        </pc:spChg>
        <pc:spChg chg="mod">
          <ac:chgData name="Philip Leftwich (BIO - Staff)" userId="40797191-1911-4e2c-aad9-bb71c68c9eef" providerId="ADAL" clId="{6C58B6E4-84CB-4128-9587-8C03B87C8D4C}" dt="2021-08-05T11:30:03.186" v="893"/>
          <ac:spMkLst>
            <pc:docMk/>
            <pc:sldMk cId="4191701726" sldId="270"/>
            <ac:spMk id="16" creationId="{D8267BA2-6999-4428-B612-B1064488C871}"/>
          </ac:spMkLst>
        </pc:spChg>
        <pc:spChg chg="mod">
          <ac:chgData name="Philip Leftwich (BIO - Staff)" userId="40797191-1911-4e2c-aad9-bb71c68c9eef" providerId="ADAL" clId="{6C58B6E4-84CB-4128-9587-8C03B87C8D4C}" dt="2021-08-05T11:30:03.186" v="893"/>
          <ac:spMkLst>
            <pc:docMk/>
            <pc:sldMk cId="4191701726" sldId="270"/>
            <ac:spMk id="20" creationId="{A6AE2CE0-7880-4136-A1D4-5E54B49EAE0F}"/>
          </ac:spMkLst>
        </pc:spChg>
        <pc:spChg chg="mod">
          <ac:chgData name="Philip Leftwich (BIO - Staff)" userId="40797191-1911-4e2c-aad9-bb71c68c9eef" providerId="ADAL" clId="{6C58B6E4-84CB-4128-9587-8C03B87C8D4C}" dt="2021-08-05T11:30:03.186" v="893"/>
          <ac:spMkLst>
            <pc:docMk/>
            <pc:sldMk cId="4191701726" sldId="270"/>
            <ac:spMk id="23" creationId="{7EC1FE89-5F84-4330-8E39-F73DDBA143D1}"/>
          </ac:spMkLst>
        </pc:spChg>
        <pc:spChg chg="add mod">
          <ac:chgData name="Philip Leftwich (BIO - Staff)" userId="40797191-1911-4e2c-aad9-bb71c68c9eef" providerId="ADAL" clId="{6C58B6E4-84CB-4128-9587-8C03B87C8D4C}" dt="2021-08-05T11:47:40.063" v="1010"/>
          <ac:spMkLst>
            <pc:docMk/>
            <pc:sldMk cId="4191701726" sldId="270"/>
            <ac:spMk id="26" creationId="{E75B7672-9307-44FC-B756-9554561D33DE}"/>
          </ac:spMkLst>
        </pc:spChg>
        <pc:spChg chg="add mod">
          <ac:chgData name="Philip Leftwich (BIO - Staff)" userId="40797191-1911-4e2c-aad9-bb71c68c9eef" providerId="ADAL" clId="{6C58B6E4-84CB-4128-9587-8C03B87C8D4C}" dt="2021-08-05T11:47:40.063" v="1010"/>
          <ac:spMkLst>
            <pc:docMk/>
            <pc:sldMk cId="4191701726" sldId="270"/>
            <ac:spMk id="27" creationId="{1FF7C230-CB49-4442-A744-81C8297A5525}"/>
          </ac:spMkLst>
        </pc:spChg>
        <pc:grpChg chg="add mod">
          <ac:chgData name="Philip Leftwich (BIO - Staff)" userId="40797191-1911-4e2c-aad9-bb71c68c9eef" providerId="ADAL" clId="{6C58B6E4-84CB-4128-9587-8C03B87C8D4C}" dt="2021-08-05T11:30:30.319" v="899" actId="1076"/>
          <ac:grpSpMkLst>
            <pc:docMk/>
            <pc:sldMk cId="4191701726" sldId="270"/>
            <ac:grpSpMk id="2" creationId="{7E0D0B94-DDC6-457D-A863-A9807BA4C25E}"/>
          </ac:grpSpMkLst>
        </pc:grpChg>
        <pc:grpChg chg="add mod">
          <ac:chgData name="Philip Leftwich (BIO - Staff)" userId="40797191-1911-4e2c-aad9-bb71c68c9eef" providerId="ADAL" clId="{6C58B6E4-84CB-4128-9587-8C03B87C8D4C}" dt="2021-08-05T11:30:10.638" v="895" actId="164"/>
          <ac:grpSpMkLst>
            <pc:docMk/>
            <pc:sldMk cId="4191701726" sldId="270"/>
            <ac:grpSpMk id="12" creationId="{9829E12B-1CCF-424D-9131-CCB0B6C96664}"/>
          </ac:grpSpMkLst>
        </pc:grpChg>
        <pc:grpChg chg="add mod">
          <ac:chgData name="Philip Leftwich (BIO - Staff)" userId="40797191-1911-4e2c-aad9-bb71c68c9eef" providerId="ADAL" clId="{6C58B6E4-84CB-4128-9587-8C03B87C8D4C}" dt="2021-08-05T11:30:10.638" v="895" actId="164"/>
          <ac:grpSpMkLst>
            <pc:docMk/>
            <pc:sldMk cId="4191701726" sldId="270"/>
            <ac:grpSpMk id="18" creationId="{E6B7DF5B-1900-49DE-B512-865F63655341}"/>
          </ac:grpSpMkLst>
        </pc:grpChg>
        <pc:grpChg chg="add mod">
          <ac:chgData name="Philip Leftwich (BIO - Staff)" userId="40797191-1911-4e2c-aad9-bb71c68c9eef" providerId="ADAL" clId="{6C58B6E4-84CB-4128-9587-8C03B87C8D4C}" dt="2021-08-05T11:30:10.638" v="895" actId="164"/>
          <ac:grpSpMkLst>
            <pc:docMk/>
            <pc:sldMk cId="4191701726" sldId="270"/>
            <ac:grpSpMk id="21" creationId="{6ECBC7E5-3799-4991-BB0B-9FAE2F451A11}"/>
          </ac:grpSpMkLst>
        </pc:grpChg>
        <pc:picChg chg="add del mod">
          <ac:chgData name="Philip Leftwich (BIO - Staff)" userId="40797191-1911-4e2c-aad9-bb71c68c9eef" providerId="ADAL" clId="{6C58B6E4-84CB-4128-9587-8C03B87C8D4C}" dt="2021-08-05T08:09:42.148" v="469" actId="478"/>
          <ac:picMkLst>
            <pc:docMk/>
            <pc:sldMk cId="4191701726" sldId="270"/>
            <ac:picMk id="5" creationId="{5238AF5D-4127-44E2-BAE1-937C9FCAD089}"/>
          </ac:picMkLst>
        </pc:picChg>
        <pc:picChg chg="add mod">
          <ac:chgData name="Philip Leftwich (BIO - Staff)" userId="40797191-1911-4e2c-aad9-bb71c68c9eef" providerId="ADAL" clId="{6C58B6E4-84CB-4128-9587-8C03B87C8D4C}" dt="2021-08-05T11:30:13.643" v="896" actId="1076"/>
          <ac:picMkLst>
            <pc:docMk/>
            <pc:sldMk cId="4191701726" sldId="270"/>
            <ac:picMk id="7" creationId="{94CC32C9-4378-4592-BDAD-1E37E20CBD2D}"/>
          </ac:picMkLst>
        </pc:picChg>
        <pc:picChg chg="add del mod">
          <ac:chgData name="Philip Leftwich (BIO - Staff)" userId="40797191-1911-4e2c-aad9-bb71c68c9eef" providerId="ADAL" clId="{6C58B6E4-84CB-4128-9587-8C03B87C8D4C}" dt="2021-08-05T11:29:58.863" v="891" actId="478"/>
          <ac:picMkLst>
            <pc:docMk/>
            <pc:sldMk cId="4191701726" sldId="270"/>
            <ac:picMk id="9" creationId="{DAF309AB-8710-4A65-992F-321C1BBF9B6C}"/>
          </ac:picMkLst>
        </pc:picChg>
        <pc:picChg chg="add mod">
          <ac:chgData name="Philip Leftwich (BIO - Staff)" userId="40797191-1911-4e2c-aad9-bb71c68c9eef" providerId="ADAL" clId="{6C58B6E4-84CB-4128-9587-8C03B87C8D4C}" dt="2021-08-05T11:30:01.641" v="892" actId="1076"/>
          <ac:picMkLst>
            <pc:docMk/>
            <pc:sldMk cId="4191701726" sldId="270"/>
            <ac:picMk id="10" creationId="{1344EB47-E789-4E88-B05E-1FDB89C09DC4}"/>
          </ac:picMkLst>
        </pc:picChg>
        <pc:picChg chg="add del mod">
          <ac:chgData name="Philip Leftwich (BIO - Staff)" userId="40797191-1911-4e2c-aad9-bb71c68c9eef" providerId="ADAL" clId="{6C58B6E4-84CB-4128-9587-8C03B87C8D4C}" dt="2021-08-05T11:27:03.584" v="859" actId="478"/>
          <ac:picMkLst>
            <pc:docMk/>
            <pc:sldMk cId="4191701726" sldId="270"/>
            <ac:picMk id="11" creationId="{BDC248F2-F83F-4E61-A605-1D45B397F231}"/>
          </ac:picMkLst>
        </pc:picChg>
        <pc:picChg chg="add mod">
          <ac:chgData name="Philip Leftwich (BIO - Staff)" userId="40797191-1911-4e2c-aad9-bb71c68c9eef" providerId="ADAL" clId="{6C58B6E4-84CB-4128-9587-8C03B87C8D4C}" dt="2021-08-05T09:07:52.025" v="730" actId="1076"/>
          <ac:picMkLst>
            <pc:docMk/>
            <pc:sldMk cId="4191701726" sldId="270"/>
            <ac:picMk id="13" creationId="{24019AE5-EB98-4820-B58E-910231F771B4}"/>
          </ac:picMkLst>
        </pc:picChg>
        <pc:picChg chg="mod">
          <ac:chgData name="Philip Leftwich (BIO - Staff)" userId="40797191-1911-4e2c-aad9-bb71c68c9eef" providerId="ADAL" clId="{6C58B6E4-84CB-4128-9587-8C03B87C8D4C}" dt="2021-08-05T11:30:03.186" v="893"/>
          <ac:picMkLst>
            <pc:docMk/>
            <pc:sldMk cId="4191701726" sldId="270"/>
            <ac:picMk id="14" creationId="{411235EE-105F-4999-9A8D-70AC1D8F1D8D}"/>
          </ac:picMkLst>
        </pc:picChg>
        <pc:picChg chg="add mod">
          <ac:chgData name="Philip Leftwich (BIO - Staff)" userId="40797191-1911-4e2c-aad9-bb71c68c9eef" providerId="ADAL" clId="{6C58B6E4-84CB-4128-9587-8C03B87C8D4C}" dt="2021-08-05T09:08:10.689" v="732" actId="1076"/>
          <ac:picMkLst>
            <pc:docMk/>
            <pc:sldMk cId="4191701726" sldId="270"/>
            <ac:picMk id="15" creationId="{EB0F5AD2-4E31-4454-86F6-19642C79B944}"/>
          </ac:picMkLst>
        </pc:picChg>
        <pc:picChg chg="add mod">
          <ac:chgData name="Philip Leftwich (BIO - Staff)" userId="40797191-1911-4e2c-aad9-bb71c68c9eef" providerId="ADAL" clId="{6C58B6E4-84CB-4128-9587-8C03B87C8D4C}" dt="2021-08-05T09:08:26.545" v="734" actId="1076"/>
          <ac:picMkLst>
            <pc:docMk/>
            <pc:sldMk cId="4191701726" sldId="270"/>
            <ac:picMk id="17" creationId="{4341517E-31D4-41E7-B141-B26E91CECDBD}"/>
          </ac:picMkLst>
        </pc:picChg>
        <pc:picChg chg="mod">
          <ac:chgData name="Philip Leftwich (BIO - Staff)" userId="40797191-1911-4e2c-aad9-bb71c68c9eef" providerId="ADAL" clId="{6C58B6E4-84CB-4128-9587-8C03B87C8D4C}" dt="2021-08-05T11:30:03.186" v="893"/>
          <ac:picMkLst>
            <pc:docMk/>
            <pc:sldMk cId="4191701726" sldId="270"/>
            <ac:picMk id="19" creationId="{3BF3D040-49A8-42F1-BD3E-A58FD744B7F1}"/>
          </ac:picMkLst>
        </pc:picChg>
        <pc:picChg chg="mod">
          <ac:chgData name="Philip Leftwich (BIO - Staff)" userId="40797191-1911-4e2c-aad9-bb71c68c9eef" providerId="ADAL" clId="{6C58B6E4-84CB-4128-9587-8C03B87C8D4C}" dt="2021-08-05T11:30:03.186" v="893"/>
          <ac:picMkLst>
            <pc:docMk/>
            <pc:sldMk cId="4191701726" sldId="270"/>
            <ac:picMk id="22" creationId="{7F7AB7F4-A1CF-4C2E-983A-E0A7AD8DBB07}"/>
          </ac:picMkLst>
        </pc:picChg>
        <pc:cxnChg chg="add mod">
          <ac:chgData name="Philip Leftwich (BIO - Staff)" userId="40797191-1911-4e2c-aad9-bb71c68c9eef" providerId="ADAL" clId="{6C58B6E4-84CB-4128-9587-8C03B87C8D4C}" dt="2021-08-05T11:30:10.638" v="895" actId="164"/>
          <ac:cxnSpMkLst>
            <pc:docMk/>
            <pc:sldMk cId="4191701726" sldId="270"/>
            <ac:cxnSpMk id="24" creationId="{6815E422-00B8-4AB5-88AC-71EA5F1F3B9A}"/>
          </ac:cxnSpMkLst>
        </pc:cxnChg>
        <pc:cxnChg chg="add mod">
          <ac:chgData name="Philip Leftwich (BIO - Staff)" userId="40797191-1911-4e2c-aad9-bb71c68c9eef" providerId="ADAL" clId="{6C58B6E4-84CB-4128-9587-8C03B87C8D4C}" dt="2021-08-05T11:30:10.638" v="895" actId="164"/>
          <ac:cxnSpMkLst>
            <pc:docMk/>
            <pc:sldMk cId="4191701726" sldId="270"/>
            <ac:cxnSpMk id="25" creationId="{EF3FCDBA-428B-43CE-8294-45E1F5AB447E}"/>
          </ac:cxnSpMkLst>
        </pc:cxnChg>
      </pc:sldChg>
      <pc:sldChg chg="addSp delSp modSp new mod">
        <pc:chgData name="Philip Leftwich (BIO - Staff)" userId="40797191-1911-4e2c-aad9-bb71c68c9eef" providerId="ADAL" clId="{6C58B6E4-84CB-4128-9587-8C03B87C8D4C}" dt="2021-08-05T11:58:41.558" v="1028" actId="478"/>
        <pc:sldMkLst>
          <pc:docMk/>
          <pc:sldMk cId="1963067648" sldId="271"/>
        </pc:sldMkLst>
        <pc:spChg chg="del">
          <ac:chgData name="Philip Leftwich (BIO - Staff)" userId="40797191-1911-4e2c-aad9-bb71c68c9eef" providerId="ADAL" clId="{6C58B6E4-84CB-4128-9587-8C03B87C8D4C}" dt="2021-08-05T11:32:44.949" v="924" actId="478"/>
          <ac:spMkLst>
            <pc:docMk/>
            <pc:sldMk cId="1963067648" sldId="271"/>
            <ac:spMk id="2" creationId="{BCD42302-C6F6-40CA-B543-AFF7200D8D52}"/>
          </ac:spMkLst>
        </pc:spChg>
        <pc:spChg chg="del">
          <ac:chgData name="Philip Leftwich (BIO - Staff)" userId="40797191-1911-4e2c-aad9-bb71c68c9eef" providerId="ADAL" clId="{6C58B6E4-84CB-4128-9587-8C03B87C8D4C}" dt="2021-08-05T08:17:02.591" v="476" actId="931"/>
          <ac:spMkLst>
            <pc:docMk/>
            <pc:sldMk cId="1963067648" sldId="271"/>
            <ac:spMk id="3" creationId="{49763071-9E98-4BBB-A1C8-CD8EF94A0A82}"/>
          </ac:spMkLst>
        </pc:spChg>
        <pc:spChg chg="mod">
          <ac:chgData name="Philip Leftwich (BIO - Staff)" userId="40797191-1911-4e2c-aad9-bb71c68c9eef" providerId="ADAL" clId="{6C58B6E4-84CB-4128-9587-8C03B87C8D4C}" dt="2021-08-05T11:32:42.635" v="923"/>
          <ac:spMkLst>
            <pc:docMk/>
            <pc:sldMk cId="1963067648" sldId="271"/>
            <ac:spMk id="12" creationId="{F42988C8-301A-4E4C-9995-DC1AEFDD8EC5}"/>
          </ac:spMkLst>
        </pc:spChg>
        <pc:spChg chg="mod">
          <ac:chgData name="Philip Leftwich (BIO - Staff)" userId="40797191-1911-4e2c-aad9-bb71c68c9eef" providerId="ADAL" clId="{6C58B6E4-84CB-4128-9587-8C03B87C8D4C}" dt="2021-08-05T11:32:42.635" v="923"/>
          <ac:spMkLst>
            <pc:docMk/>
            <pc:sldMk cId="1963067648" sldId="271"/>
            <ac:spMk id="14" creationId="{AF1384FE-1DAA-4139-AB43-17CAAB58B5BE}"/>
          </ac:spMkLst>
        </pc:spChg>
        <pc:spChg chg="mod">
          <ac:chgData name="Philip Leftwich (BIO - Staff)" userId="40797191-1911-4e2c-aad9-bb71c68c9eef" providerId="ADAL" clId="{6C58B6E4-84CB-4128-9587-8C03B87C8D4C}" dt="2021-08-05T11:32:42.635" v="923"/>
          <ac:spMkLst>
            <pc:docMk/>
            <pc:sldMk cId="1963067648" sldId="271"/>
            <ac:spMk id="16" creationId="{FF0317FB-26E8-4D03-9E3B-465C6CE3CF43}"/>
          </ac:spMkLst>
        </pc:spChg>
        <pc:spChg chg="add del mod">
          <ac:chgData name="Philip Leftwich (BIO - Staff)" userId="40797191-1911-4e2c-aad9-bb71c68c9eef" providerId="ADAL" clId="{6C58B6E4-84CB-4128-9587-8C03B87C8D4C}" dt="2021-08-05T11:44:33.852" v="989" actId="478"/>
          <ac:spMkLst>
            <pc:docMk/>
            <pc:sldMk cId="1963067648" sldId="271"/>
            <ac:spMk id="17" creationId="{0C182D8F-D5BD-4A7E-8277-85F921C4DE89}"/>
          </ac:spMkLst>
        </pc:spChg>
        <pc:spChg chg="add del mod">
          <ac:chgData name="Philip Leftwich (BIO - Staff)" userId="40797191-1911-4e2c-aad9-bb71c68c9eef" providerId="ADAL" clId="{6C58B6E4-84CB-4128-9587-8C03B87C8D4C}" dt="2021-08-05T11:44:30.697" v="988" actId="478"/>
          <ac:spMkLst>
            <pc:docMk/>
            <pc:sldMk cId="1963067648" sldId="271"/>
            <ac:spMk id="18" creationId="{F6C68696-1D7F-44EC-B478-EDCD253C2D9D}"/>
          </ac:spMkLst>
        </pc:spChg>
        <pc:spChg chg="add del mod">
          <ac:chgData name="Philip Leftwich (BIO - Staff)" userId="40797191-1911-4e2c-aad9-bb71c68c9eef" providerId="ADAL" clId="{6C58B6E4-84CB-4128-9587-8C03B87C8D4C}" dt="2021-08-05T11:44:33.852" v="989" actId="478"/>
          <ac:spMkLst>
            <pc:docMk/>
            <pc:sldMk cId="1963067648" sldId="271"/>
            <ac:spMk id="25" creationId="{4402093F-22B9-4F66-B54D-AF34EEEBCFDF}"/>
          </ac:spMkLst>
        </pc:spChg>
        <pc:spChg chg="add del mod">
          <ac:chgData name="Philip Leftwich (BIO - Staff)" userId="40797191-1911-4e2c-aad9-bb71c68c9eef" providerId="ADAL" clId="{6C58B6E4-84CB-4128-9587-8C03B87C8D4C}" dt="2021-08-05T11:44:30.697" v="988" actId="478"/>
          <ac:spMkLst>
            <pc:docMk/>
            <pc:sldMk cId="1963067648" sldId="271"/>
            <ac:spMk id="26" creationId="{5D437E5A-BC28-4026-B01F-B598EAB35AD0}"/>
          </ac:spMkLst>
        </pc:spChg>
        <pc:spChg chg="mod">
          <ac:chgData name="Philip Leftwich (BIO - Staff)" userId="40797191-1911-4e2c-aad9-bb71c68c9eef" providerId="ADAL" clId="{6C58B6E4-84CB-4128-9587-8C03B87C8D4C}" dt="2021-08-05T11:44:35.656" v="990"/>
          <ac:spMkLst>
            <pc:docMk/>
            <pc:sldMk cId="1963067648" sldId="271"/>
            <ac:spMk id="29" creationId="{EDE1AA8C-D22C-4B95-A6AA-6511BF4A38E3}"/>
          </ac:spMkLst>
        </pc:spChg>
        <pc:spChg chg="mod">
          <ac:chgData name="Philip Leftwich (BIO - Staff)" userId="40797191-1911-4e2c-aad9-bb71c68c9eef" providerId="ADAL" clId="{6C58B6E4-84CB-4128-9587-8C03B87C8D4C}" dt="2021-08-05T11:44:35.656" v="990"/>
          <ac:spMkLst>
            <pc:docMk/>
            <pc:sldMk cId="1963067648" sldId="271"/>
            <ac:spMk id="30" creationId="{D1B63BE6-AABE-46ED-B208-B103A9496EE9}"/>
          </ac:spMkLst>
        </pc:spChg>
        <pc:spChg chg="mod">
          <ac:chgData name="Philip Leftwich (BIO - Staff)" userId="40797191-1911-4e2c-aad9-bb71c68c9eef" providerId="ADAL" clId="{6C58B6E4-84CB-4128-9587-8C03B87C8D4C}" dt="2021-08-05T11:44:35.656" v="990"/>
          <ac:spMkLst>
            <pc:docMk/>
            <pc:sldMk cId="1963067648" sldId="271"/>
            <ac:spMk id="34" creationId="{4F30490A-3FB8-4C76-B0DD-892E69965DAE}"/>
          </ac:spMkLst>
        </pc:spChg>
        <pc:spChg chg="mod">
          <ac:chgData name="Philip Leftwich (BIO - Staff)" userId="40797191-1911-4e2c-aad9-bb71c68c9eef" providerId="ADAL" clId="{6C58B6E4-84CB-4128-9587-8C03B87C8D4C}" dt="2021-08-05T11:44:35.656" v="990"/>
          <ac:spMkLst>
            <pc:docMk/>
            <pc:sldMk cId="1963067648" sldId="271"/>
            <ac:spMk id="35" creationId="{C6A18167-5AF9-4F9C-8298-D9F59CF13086}"/>
          </ac:spMkLst>
        </pc:spChg>
        <pc:spChg chg="del mod">
          <ac:chgData name="Philip Leftwich (BIO - Staff)" userId="40797191-1911-4e2c-aad9-bb71c68c9eef" providerId="ADAL" clId="{6C58B6E4-84CB-4128-9587-8C03B87C8D4C}" dt="2021-08-05T11:58:36.147" v="1027" actId="478"/>
          <ac:spMkLst>
            <pc:docMk/>
            <pc:sldMk cId="1963067648" sldId="271"/>
            <ac:spMk id="38" creationId="{97B47A12-3CDF-4EBA-B525-7BB71D223FDD}"/>
          </ac:spMkLst>
        </pc:spChg>
        <pc:spChg chg="del mod">
          <ac:chgData name="Philip Leftwich (BIO - Staff)" userId="40797191-1911-4e2c-aad9-bb71c68c9eef" providerId="ADAL" clId="{6C58B6E4-84CB-4128-9587-8C03B87C8D4C}" dt="2021-08-05T11:58:41.558" v="1028" actId="478"/>
          <ac:spMkLst>
            <pc:docMk/>
            <pc:sldMk cId="1963067648" sldId="271"/>
            <ac:spMk id="39" creationId="{6CF870ED-CD93-45E8-9A39-96B5DB35D11D}"/>
          </ac:spMkLst>
        </pc:spChg>
        <pc:spChg chg="del mod">
          <ac:chgData name="Philip Leftwich (BIO - Staff)" userId="40797191-1911-4e2c-aad9-bb71c68c9eef" providerId="ADAL" clId="{6C58B6E4-84CB-4128-9587-8C03B87C8D4C}" dt="2021-08-05T11:58:36.147" v="1027" actId="478"/>
          <ac:spMkLst>
            <pc:docMk/>
            <pc:sldMk cId="1963067648" sldId="271"/>
            <ac:spMk id="42" creationId="{38E677DE-94ED-4FC5-B851-487838FEE255}"/>
          </ac:spMkLst>
        </pc:spChg>
        <pc:spChg chg="del mod">
          <ac:chgData name="Philip Leftwich (BIO - Staff)" userId="40797191-1911-4e2c-aad9-bb71c68c9eef" providerId="ADAL" clId="{6C58B6E4-84CB-4128-9587-8C03B87C8D4C}" dt="2021-08-05T11:58:36.147" v="1027" actId="478"/>
          <ac:spMkLst>
            <pc:docMk/>
            <pc:sldMk cId="1963067648" sldId="271"/>
            <ac:spMk id="43" creationId="{54CC1546-3F7C-4930-B5B6-57F8C7E8D596}"/>
          </ac:spMkLst>
        </pc:spChg>
        <pc:spChg chg="del mod">
          <ac:chgData name="Philip Leftwich (BIO - Staff)" userId="40797191-1911-4e2c-aad9-bb71c68c9eef" providerId="ADAL" clId="{6C58B6E4-84CB-4128-9587-8C03B87C8D4C}" dt="2021-08-05T11:58:36.147" v="1027" actId="478"/>
          <ac:spMkLst>
            <pc:docMk/>
            <pc:sldMk cId="1963067648" sldId="271"/>
            <ac:spMk id="46" creationId="{4C0452FF-8AB6-4EF7-ACD7-F093518D963C}"/>
          </ac:spMkLst>
        </pc:spChg>
        <pc:spChg chg="del mod">
          <ac:chgData name="Philip Leftwich (BIO - Staff)" userId="40797191-1911-4e2c-aad9-bb71c68c9eef" providerId="ADAL" clId="{6C58B6E4-84CB-4128-9587-8C03B87C8D4C}" dt="2021-08-05T11:58:36.147" v="1027" actId="478"/>
          <ac:spMkLst>
            <pc:docMk/>
            <pc:sldMk cId="1963067648" sldId="271"/>
            <ac:spMk id="47" creationId="{D527EE1A-2CA6-4C28-B695-55AEC843A603}"/>
          </ac:spMkLst>
        </pc:spChg>
        <pc:spChg chg="mod">
          <ac:chgData name="Philip Leftwich (BIO - Staff)" userId="40797191-1911-4e2c-aad9-bb71c68c9eef" providerId="ADAL" clId="{6C58B6E4-84CB-4128-9587-8C03B87C8D4C}" dt="2021-08-05T11:44:35.656" v="990"/>
          <ac:spMkLst>
            <pc:docMk/>
            <pc:sldMk cId="1963067648" sldId="271"/>
            <ac:spMk id="54" creationId="{BB6E0A79-D9F6-4A4A-A56B-D50180F09B10}"/>
          </ac:spMkLst>
        </pc:spChg>
        <pc:spChg chg="mod">
          <ac:chgData name="Philip Leftwich (BIO - Staff)" userId="40797191-1911-4e2c-aad9-bb71c68c9eef" providerId="ADAL" clId="{6C58B6E4-84CB-4128-9587-8C03B87C8D4C}" dt="2021-08-05T11:44:35.656" v="990"/>
          <ac:spMkLst>
            <pc:docMk/>
            <pc:sldMk cId="1963067648" sldId="271"/>
            <ac:spMk id="56" creationId="{3605BE22-2E3A-4A70-8ADD-619F55B9B37C}"/>
          </ac:spMkLst>
        </pc:spChg>
        <pc:spChg chg="mod">
          <ac:chgData name="Philip Leftwich (BIO - Staff)" userId="40797191-1911-4e2c-aad9-bb71c68c9eef" providerId="ADAL" clId="{6C58B6E4-84CB-4128-9587-8C03B87C8D4C}" dt="2021-08-05T11:44:35.656" v="990"/>
          <ac:spMkLst>
            <pc:docMk/>
            <pc:sldMk cId="1963067648" sldId="271"/>
            <ac:spMk id="58" creationId="{3F11B140-64FC-49EF-96E6-F56F7C33254F}"/>
          </ac:spMkLst>
        </pc:spChg>
        <pc:grpChg chg="add del mod">
          <ac:chgData name="Philip Leftwich (BIO - Staff)" userId="40797191-1911-4e2c-aad9-bb71c68c9eef" providerId="ADAL" clId="{6C58B6E4-84CB-4128-9587-8C03B87C8D4C}" dt="2021-08-05T11:44:30.697" v="988" actId="478"/>
          <ac:grpSpMkLst>
            <pc:docMk/>
            <pc:sldMk cId="1963067648" sldId="271"/>
            <ac:grpSpMk id="4" creationId="{40E5B212-184E-49D7-B468-C6DD1314A558}"/>
          </ac:grpSpMkLst>
        </pc:grpChg>
        <pc:grpChg chg="mod">
          <ac:chgData name="Philip Leftwich (BIO - Staff)" userId="40797191-1911-4e2c-aad9-bb71c68c9eef" providerId="ADAL" clId="{6C58B6E4-84CB-4128-9587-8C03B87C8D4C}" dt="2021-08-05T11:32:42.635" v="923"/>
          <ac:grpSpMkLst>
            <pc:docMk/>
            <pc:sldMk cId="1963067648" sldId="271"/>
            <ac:grpSpMk id="6" creationId="{F77B9F46-AA98-4907-AEC3-56434F6EB362}"/>
          </ac:grpSpMkLst>
        </pc:grpChg>
        <pc:grpChg chg="mod">
          <ac:chgData name="Philip Leftwich (BIO - Staff)" userId="40797191-1911-4e2c-aad9-bb71c68c9eef" providerId="ADAL" clId="{6C58B6E4-84CB-4128-9587-8C03B87C8D4C}" dt="2021-08-05T11:32:42.635" v="923"/>
          <ac:grpSpMkLst>
            <pc:docMk/>
            <pc:sldMk cId="1963067648" sldId="271"/>
            <ac:grpSpMk id="7" creationId="{71DC4F8D-D4F0-409A-B344-BC19A9C32C5E}"/>
          </ac:grpSpMkLst>
        </pc:grpChg>
        <pc:grpChg chg="mod">
          <ac:chgData name="Philip Leftwich (BIO - Staff)" userId="40797191-1911-4e2c-aad9-bb71c68c9eef" providerId="ADAL" clId="{6C58B6E4-84CB-4128-9587-8C03B87C8D4C}" dt="2021-08-05T11:32:42.635" v="923"/>
          <ac:grpSpMkLst>
            <pc:docMk/>
            <pc:sldMk cId="1963067648" sldId="271"/>
            <ac:grpSpMk id="8" creationId="{EA2676A7-1531-4955-A799-57B277556BDA}"/>
          </ac:grpSpMkLst>
        </pc:grpChg>
        <pc:grpChg chg="add mod">
          <ac:chgData name="Philip Leftwich (BIO - Staff)" userId="40797191-1911-4e2c-aad9-bb71c68c9eef" providerId="ADAL" clId="{6C58B6E4-84CB-4128-9587-8C03B87C8D4C}" dt="2021-08-05T11:44:35.656" v="990"/>
          <ac:grpSpMkLst>
            <pc:docMk/>
            <pc:sldMk cId="1963067648" sldId="271"/>
            <ac:grpSpMk id="27" creationId="{3169A023-C2B6-49AD-B694-16CEC0278549}"/>
          </ac:grpSpMkLst>
        </pc:grpChg>
        <pc:grpChg chg="mod">
          <ac:chgData name="Philip Leftwich (BIO - Staff)" userId="40797191-1911-4e2c-aad9-bb71c68c9eef" providerId="ADAL" clId="{6C58B6E4-84CB-4128-9587-8C03B87C8D4C}" dt="2021-08-05T11:44:35.656" v="990"/>
          <ac:grpSpMkLst>
            <pc:docMk/>
            <pc:sldMk cId="1963067648" sldId="271"/>
            <ac:grpSpMk id="28" creationId="{93167F88-09B3-4D76-A4E2-9B3B215EC063}"/>
          </ac:grpSpMkLst>
        </pc:grpChg>
        <pc:grpChg chg="mod">
          <ac:chgData name="Philip Leftwich (BIO - Staff)" userId="40797191-1911-4e2c-aad9-bb71c68c9eef" providerId="ADAL" clId="{6C58B6E4-84CB-4128-9587-8C03B87C8D4C}" dt="2021-08-05T11:44:35.656" v="990"/>
          <ac:grpSpMkLst>
            <pc:docMk/>
            <pc:sldMk cId="1963067648" sldId="271"/>
            <ac:grpSpMk id="48" creationId="{40954EB1-22C6-45DC-AE6E-0BFD6B978370}"/>
          </ac:grpSpMkLst>
        </pc:grpChg>
        <pc:grpChg chg="mod">
          <ac:chgData name="Philip Leftwich (BIO - Staff)" userId="40797191-1911-4e2c-aad9-bb71c68c9eef" providerId="ADAL" clId="{6C58B6E4-84CB-4128-9587-8C03B87C8D4C}" dt="2021-08-05T11:44:35.656" v="990"/>
          <ac:grpSpMkLst>
            <pc:docMk/>
            <pc:sldMk cId="1963067648" sldId="271"/>
            <ac:grpSpMk id="49" creationId="{709ECDA0-C09B-479A-9FCD-A051BE473AB4}"/>
          </ac:grpSpMkLst>
        </pc:grpChg>
        <pc:grpChg chg="mod">
          <ac:chgData name="Philip Leftwich (BIO - Staff)" userId="40797191-1911-4e2c-aad9-bb71c68c9eef" providerId="ADAL" clId="{6C58B6E4-84CB-4128-9587-8C03B87C8D4C}" dt="2021-08-05T11:44:35.656" v="990"/>
          <ac:grpSpMkLst>
            <pc:docMk/>
            <pc:sldMk cId="1963067648" sldId="271"/>
            <ac:grpSpMk id="50" creationId="{E5A43750-C842-4871-A41E-B68ABF41AC65}"/>
          </ac:grpSpMkLst>
        </pc:grpChg>
        <pc:picChg chg="add mod">
          <ac:chgData name="Philip Leftwich (BIO - Staff)" userId="40797191-1911-4e2c-aad9-bb71c68c9eef" providerId="ADAL" clId="{6C58B6E4-84CB-4128-9587-8C03B87C8D4C}" dt="2021-08-05T11:33:28.093" v="926" actId="1076"/>
          <ac:picMkLst>
            <pc:docMk/>
            <pc:sldMk cId="1963067648" sldId="271"/>
            <ac:picMk id="5" creationId="{5D92F7DB-81ED-4B00-82D4-9B6D8F84A5E9}"/>
          </ac:picMkLst>
        </pc:picChg>
        <pc:picChg chg="mod">
          <ac:chgData name="Philip Leftwich (BIO - Staff)" userId="40797191-1911-4e2c-aad9-bb71c68c9eef" providerId="ADAL" clId="{6C58B6E4-84CB-4128-9587-8C03B87C8D4C}" dt="2021-08-05T11:32:42.635" v="923"/>
          <ac:picMkLst>
            <pc:docMk/>
            <pc:sldMk cId="1963067648" sldId="271"/>
            <ac:picMk id="11" creationId="{4A7FDC09-9ED9-44C2-8B30-4BBF688A1A1B}"/>
          </ac:picMkLst>
        </pc:picChg>
        <pc:picChg chg="mod">
          <ac:chgData name="Philip Leftwich (BIO - Staff)" userId="40797191-1911-4e2c-aad9-bb71c68c9eef" providerId="ADAL" clId="{6C58B6E4-84CB-4128-9587-8C03B87C8D4C}" dt="2021-08-05T11:32:42.635" v="923"/>
          <ac:picMkLst>
            <pc:docMk/>
            <pc:sldMk cId="1963067648" sldId="271"/>
            <ac:picMk id="13" creationId="{85EF8523-E1B8-4FDC-8EB4-E0D9B4BDE832}"/>
          </ac:picMkLst>
        </pc:picChg>
        <pc:picChg chg="mod">
          <ac:chgData name="Philip Leftwich (BIO - Staff)" userId="40797191-1911-4e2c-aad9-bb71c68c9eef" providerId="ADAL" clId="{6C58B6E4-84CB-4128-9587-8C03B87C8D4C}" dt="2021-08-05T11:32:42.635" v="923"/>
          <ac:picMkLst>
            <pc:docMk/>
            <pc:sldMk cId="1963067648" sldId="271"/>
            <ac:picMk id="15" creationId="{73917E58-E131-4D5C-AF81-106001B55E82}"/>
          </ac:picMkLst>
        </pc:picChg>
        <pc:picChg chg="add del mod">
          <ac:chgData name="Philip Leftwich (BIO - Staff)" userId="40797191-1911-4e2c-aad9-bb71c68c9eef" providerId="ADAL" clId="{6C58B6E4-84CB-4128-9587-8C03B87C8D4C}" dt="2021-08-05T11:44:30.697" v="988" actId="478"/>
          <ac:picMkLst>
            <pc:docMk/>
            <pc:sldMk cId="1963067648" sldId="271"/>
            <ac:picMk id="19" creationId="{17024256-688E-46B1-BF3F-C54FD74A4919}"/>
          </ac:picMkLst>
        </pc:picChg>
        <pc:picChg chg="add del mod">
          <ac:chgData name="Philip Leftwich (BIO - Staff)" userId="40797191-1911-4e2c-aad9-bb71c68c9eef" providerId="ADAL" clId="{6C58B6E4-84CB-4128-9587-8C03B87C8D4C}" dt="2021-08-05T11:44:30.697" v="988" actId="478"/>
          <ac:picMkLst>
            <pc:docMk/>
            <pc:sldMk cId="1963067648" sldId="271"/>
            <ac:picMk id="20" creationId="{D63EBFBF-E49C-4625-A8BD-E80D8FCD682F}"/>
          </ac:picMkLst>
        </pc:picChg>
        <pc:picChg chg="mod">
          <ac:chgData name="Philip Leftwich (BIO - Staff)" userId="40797191-1911-4e2c-aad9-bb71c68c9eef" providerId="ADAL" clId="{6C58B6E4-84CB-4128-9587-8C03B87C8D4C}" dt="2021-08-05T11:44:35.656" v="990"/>
          <ac:picMkLst>
            <pc:docMk/>
            <pc:sldMk cId="1963067648" sldId="271"/>
            <ac:picMk id="31" creationId="{68AAA2C6-B770-4F91-8F01-2D2E41566948}"/>
          </ac:picMkLst>
        </pc:picChg>
        <pc:picChg chg="mod">
          <ac:chgData name="Philip Leftwich (BIO - Staff)" userId="40797191-1911-4e2c-aad9-bb71c68c9eef" providerId="ADAL" clId="{6C58B6E4-84CB-4128-9587-8C03B87C8D4C}" dt="2021-08-05T11:44:35.656" v="990"/>
          <ac:picMkLst>
            <pc:docMk/>
            <pc:sldMk cId="1963067648" sldId="271"/>
            <ac:picMk id="32" creationId="{74830229-5AA1-42E3-BF90-C5CEA6373A1D}"/>
          </ac:picMkLst>
        </pc:picChg>
        <pc:picChg chg="del mod">
          <ac:chgData name="Philip Leftwich (BIO - Staff)" userId="40797191-1911-4e2c-aad9-bb71c68c9eef" providerId="ADAL" clId="{6C58B6E4-84CB-4128-9587-8C03B87C8D4C}" dt="2021-08-05T11:58:19.068" v="1024" actId="478"/>
          <ac:picMkLst>
            <pc:docMk/>
            <pc:sldMk cId="1963067648" sldId="271"/>
            <ac:picMk id="36" creationId="{23C1213D-7260-4ABE-B378-D063F192110F}"/>
          </ac:picMkLst>
        </pc:picChg>
        <pc:picChg chg="del mod">
          <ac:chgData name="Philip Leftwich (BIO - Staff)" userId="40797191-1911-4e2c-aad9-bb71c68c9eef" providerId="ADAL" clId="{6C58B6E4-84CB-4128-9587-8C03B87C8D4C}" dt="2021-08-05T11:58:22.128" v="1025" actId="478"/>
          <ac:picMkLst>
            <pc:docMk/>
            <pc:sldMk cId="1963067648" sldId="271"/>
            <ac:picMk id="40" creationId="{8C17D8DA-5C15-4E75-B165-2547DD5C524F}"/>
          </ac:picMkLst>
        </pc:picChg>
        <pc:picChg chg="del mod">
          <ac:chgData name="Philip Leftwich (BIO - Staff)" userId="40797191-1911-4e2c-aad9-bb71c68c9eef" providerId="ADAL" clId="{6C58B6E4-84CB-4128-9587-8C03B87C8D4C}" dt="2021-08-05T11:58:24.980" v="1026" actId="478"/>
          <ac:picMkLst>
            <pc:docMk/>
            <pc:sldMk cId="1963067648" sldId="271"/>
            <ac:picMk id="44" creationId="{FA307EFF-44E8-4781-9FEC-C2B4269BD59E}"/>
          </ac:picMkLst>
        </pc:picChg>
        <pc:picChg chg="mod">
          <ac:chgData name="Philip Leftwich (BIO - Staff)" userId="40797191-1911-4e2c-aad9-bb71c68c9eef" providerId="ADAL" clId="{6C58B6E4-84CB-4128-9587-8C03B87C8D4C}" dt="2021-08-05T11:44:35.656" v="990"/>
          <ac:picMkLst>
            <pc:docMk/>
            <pc:sldMk cId="1963067648" sldId="271"/>
            <ac:picMk id="53" creationId="{D1367C70-C80E-4F05-9993-508AE0C45C0E}"/>
          </ac:picMkLst>
        </pc:picChg>
        <pc:picChg chg="mod">
          <ac:chgData name="Philip Leftwich (BIO - Staff)" userId="40797191-1911-4e2c-aad9-bb71c68c9eef" providerId="ADAL" clId="{6C58B6E4-84CB-4128-9587-8C03B87C8D4C}" dt="2021-08-05T11:44:35.656" v="990"/>
          <ac:picMkLst>
            <pc:docMk/>
            <pc:sldMk cId="1963067648" sldId="271"/>
            <ac:picMk id="55" creationId="{1C1A79AC-4EF4-4723-87A0-F67D5E660C83}"/>
          </ac:picMkLst>
        </pc:picChg>
        <pc:picChg chg="mod">
          <ac:chgData name="Philip Leftwich (BIO - Staff)" userId="40797191-1911-4e2c-aad9-bb71c68c9eef" providerId="ADAL" clId="{6C58B6E4-84CB-4128-9587-8C03B87C8D4C}" dt="2021-08-05T11:44:35.656" v="990"/>
          <ac:picMkLst>
            <pc:docMk/>
            <pc:sldMk cId="1963067648" sldId="271"/>
            <ac:picMk id="57" creationId="{F4224C35-73C5-449A-96F3-B573C825C5B6}"/>
          </ac:picMkLst>
        </pc:picChg>
        <pc:cxnChg chg="mod">
          <ac:chgData name="Philip Leftwich (BIO - Staff)" userId="40797191-1911-4e2c-aad9-bb71c68c9eef" providerId="ADAL" clId="{6C58B6E4-84CB-4128-9587-8C03B87C8D4C}" dt="2021-08-05T11:44:30.697" v="988" actId="478"/>
          <ac:cxnSpMkLst>
            <pc:docMk/>
            <pc:sldMk cId="1963067648" sldId="271"/>
            <ac:cxnSpMk id="9" creationId="{A24395F8-17E9-4CD7-93C4-E7B51BD228CF}"/>
          </ac:cxnSpMkLst>
        </pc:cxnChg>
        <pc:cxnChg chg="mod">
          <ac:chgData name="Philip Leftwich (BIO - Staff)" userId="40797191-1911-4e2c-aad9-bb71c68c9eef" providerId="ADAL" clId="{6C58B6E4-84CB-4128-9587-8C03B87C8D4C}" dt="2021-08-05T11:32:42.635" v="923"/>
          <ac:cxnSpMkLst>
            <pc:docMk/>
            <pc:sldMk cId="1963067648" sldId="271"/>
            <ac:cxnSpMk id="10" creationId="{13BF2AA4-F233-4025-86B0-AE8E8A37C75A}"/>
          </ac:cxnSpMkLst>
        </pc:cxnChg>
        <pc:cxnChg chg="add del mod">
          <ac:chgData name="Philip Leftwich (BIO - Staff)" userId="40797191-1911-4e2c-aad9-bb71c68c9eef" providerId="ADAL" clId="{6C58B6E4-84CB-4128-9587-8C03B87C8D4C}" dt="2021-08-05T11:44:30.697" v="988" actId="478"/>
          <ac:cxnSpMkLst>
            <pc:docMk/>
            <pc:sldMk cId="1963067648" sldId="271"/>
            <ac:cxnSpMk id="21" creationId="{4C85015B-86B1-4CC4-B58F-08AD37A35DEF}"/>
          </ac:cxnSpMkLst>
        </pc:cxnChg>
        <pc:cxnChg chg="add del mod">
          <ac:chgData name="Philip Leftwich (BIO - Staff)" userId="40797191-1911-4e2c-aad9-bb71c68c9eef" providerId="ADAL" clId="{6C58B6E4-84CB-4128-9587-8C03B87C8D4C}" dt="2021-08-05T11:35:44.839" v="944"/>
          <ac:cxnSpMkLst>
            <pc:docMk/>
            <pc:sldMk cId="1963067648" sldId="271"/>
            <ac:cxnSpMk id="24" creationId="{DBB912F1-CF0D-42A8-BF6A-44600BFE27B5}"/>
          </ac:cxnSpMkLst>
        </pc:cxnChg>
        <pc:cxnChg chg="mod">
          <ac:chgData name="Philip Leftwich (BIO - Staff)" userId="40797191-1911-4e2c-aad9-bb71c68c9eef" providerId="ADAL" clId="{6C58B6E4-84CB-4128-9587-8C03B87C8D4C}" dt="2021-08-05T11:44:35.656" v="990"/>
          <ac:cxnSpMkLst>
            <pc:docMk/>
            <pc:sldMk cId="1963067648" sldId="271"/>
            <ac:cxnSpMk id="33" creationId="{A26DD590-E3C1-4A02-B7C3-AF6F5C8E394F}"/>
          </ac:cxnSpMkLst>
        </pc:cxnChg>
        <pc:cxnChg chg="del mod">
          <ac:chgData name="Philip Leftwich (BIO - Staff)" userId="40797191-1911-4e2c-aad9-bb71c68c9eef" providerId="ADAL" clId="{6C58B6E4-84CB-4128-9587-8C03B87C8D4C}" dt="2021-08-05T11:58:36.147" v="1027" actId="478"/>
          <ac:cxnSpMkLst>
            <pc:docMk/>
            <pc:sldMk cId="1963067648" sldId="271"/>
            <ac:cxnSpMk id="37" creationId="{60209E95-B80C-4AD0-B784-7129D92C0A18}"/>
          </ac:cxnSpMkLst>
        </pc:cxnChg>
        <pc:cxnChg chg="del mod">
          <ac:chgData name="Philip Leftwich (BIO - Staff)" userId="40797191-1911-4e2c-aad9-bb71c68c9eef" providerId="ADAL" clId="{6C58B6E4-84CB-4128-9587-8C03B87C8D4C}" dt="2021-08-05T11:58:41.558" v="1028" actId="478"/>
          <ac:cxnSpMkLst>
            <pc:docMk/>
            <pc:sldMk cId="1963067648" sldId="271"/>
            <ac:cxnSpMk id="41" creationId="{F47F6626-60A6-4243-B690-DC7706D20480}"/>
          </ac:cxnSpMkLst>
        </pc:cxnChg>
        <pc:cxnChg chg="del mod">
          <ac:chgData name="Philip Leftwich (BIO - Staff)" userId="40797191-1911-4e2c-aad9-bb71c68c9eef" providerId="ADAL" clId="{6C58B6E4-84CB-4128-9587-8C03B87C8D4C}" dt="2021-08-05T11:58:41.558" v="1028" actId="478"/>
          <ac:cxnSpMkLst>
            <pc:docMk/>
            <pc:sldMk cId="1963067648" sldId="271"/>
            <ac:cxnSpMk id="45" creationId="{FA426F5C-0AA1-4A70-B1E7-B5F0D9CBA68E}"/>
          </ac:cxnSpMkLst>
        </pc:cxnChg>
        <pc:cxnChg chg="mod">
          <ac:chgData name="Philip Leftwich (BIO - Staff)" userId="40797191-1911-4e2c-aad9-bb71c68c9eef" providerId="ADAL" clId="{6C58B6E4-84CB-4128-9587-8C03B87C8D4C}" dt="2021-08-05T11:44:35.656" v="990"/>
          <ac:cxnSpMkLst>
            <pc:docMk/>
            <pc:sldMk cId="1963067648" sldId="271"/>
            <ac:cxnSpMk id="51" creationId="{F1B7640C-D5E9-49AD-ACCF-DEC9ECF2F5E2}"/>
          </ac:cxnSpMkLst>
        </pc:cxnChg>
        <pc:cxnChg chg="mod">
          <ac:chgData name="Philip Leftwich (BIO - Staff)" userId="40797191-1911-4e2c-aad9-bb71c68c9eef" providerId="ADAL" clId="{6C58B6E4-84CB-4128-9587-8C03B87C8D4C}" dt="2021-08-05T11:44:35.656" v="990"/>
          <ac:cxnSpMkLst>
            <pc:docMk/>
            <pc:sldMk cId="1963067648" sldId="271"/>
            <ac:cxnSpMk id="52" creationId="{7D450DC7-8706-49E6-BC68-775922C2BAD9}"/>
          </ac:cxnSpMkLst>
        </pc:cxnChg>
      </pc:sldChg>
      <pc:sldChg chg="addSp delSp modSp add mod">
        <pc:chgData name="Philip Leftwich (BIO - Staff)" userId="40797191-1911-4e2c-aad9-bb71c68c9eef" providerId="ADAL" clId="{6C58B6E4-84CB-4128-9587-8C03B87C8D4C}" dt="2021-08-05T12:00:06.687" v="1037" actId="1076"/>
        <pc:sldMkLst>
          <pc:docMk/>
          <pc:sldMk cId="3688440716" sldId="272"/>
        </pc:sldMkLst>
        <pc:spChg chg="del">
          <ac:chgData name="Philip Leftwich (BIO - Staff)" userId="40797191-1911-4e2c-aad9-bb71c68c9eef" providerId="ADAL" clId="{6C58B6E4-84CB-4128-9587-8C03B87C8D4C}" dt="2021-08-05T11:36:26.794" v="953" actId="478"/>
          <ac:spMkLst>
            <pc:docMk/>
            <pc:sldMk cId="3688440716" sldId="272"/>
            <ac:spMk id="2" creationId="{BCD42302-C6F6-40CA-B543-AFF7200D8D52}"/>
          </ac:spMkLst>
        </pc:spChg>
        <pc:spChg chg="mod">
          <ac:chgData name="Philip Leftwich (BIO - Staff)" userId="40797191-1911-4e2c-aad9-bb71c68c9eef" providerId="ADAL" clId="{6C58B6E4-84CB-4128-9587-8C03B87C8D4C}" dt="2021-08-05T11:36:24.549" v="952"/>
          <ac:spMkLst>
            <pc:docMk/>
            <pc:sldMk cId="3688440716" sldId="272"/>
            <ac:spMk id="12" creationId="{3935D168-FB60-4AA0-B411-56817D78C9C1}"/>
          </ac:spMkLst>
        </pc:spChg>
        <pc:spChg chg="mod">
          <ac:chgData name="Philip Leftwich (BIO - Staff)" userId="40797191-1911-4e2c-aad9-bb71c68c9eef" providerId="ADAL" clId="{6C58B6E4-84CB-4128-9587-8C03B87C8D4C}" dt="2021-08-05T11:36:24.549" v="952"/>
          <ac:spMkLst>
            <pc:docMk/>
            <pc:sldMk cId="3688440716" sldId="272"/>
            <ac:spMk id="14" creationId="{1C2BBC96-A8A9-459A-B561-D483D58FD77F}"/>
          </ac:spMkLst>
        </pc:spChg>
        <pc:spChg chg="mod">
          <ac:chgData name="Philip Leftwich (BIO - Staff)" userId="40797191-1911-4e2c-aad9-bb71c68c9eef" providerId="ADAL" clId="{6C58B6E4-84CB-4128-9587-8C03B87C8D4C}" dt="2021-08-05T11:36:24.549" v="952"/>
          <ac:spMkLst>
            <pc:docMk/>
            <pc:sldMk cId="3688440716" sldId="272"/>
            <ac:spMk id="16" creationId="{38971654-4CB9-4117-B6EB-A564B801C34D}"/>
          </ac:spMkLst>
        </pc:spChg>
        <pc:spChg chg="add del mod">
          <ac:chgData name="Philip Leftwich (BIO - Staff)" userId="40797191-1911-4e2c-aad9-bb71c68c9eef" providerId="ADAL" clId="{6C58B6E4-84CB-4128-9587-8C03B87C8D4C}" dt="2021-08-05T11:44:18.944" v="984" actId="478"/>
          <ac:spMkLst>
            <pc:docMk/>
            <pc:sldMk cId="3688440716" sldId="272"/>
            <ac:spMk id="17" creationId="{B73B0118-E908-4B03-9C0B-39921694AF3D}"/>
          </ac:spMkLst>
        </pc:spChg>
        <pc:spChg chg="add del mod">
          <ac:chgData name="Philip Leftwich (BIO - Staff)" userId="40797191-1911-4e2c-aad9-bb71c68c9eef" providerId="ADAL" clId="{6C58B6E4-84CB-4128-9587-8C03B87C8D4C}" dt="2021-08-05T11:44:14.532" v="983" actId="478"/>
          <ac:spMkLst>
            <pc:docMk/>
            <pc:sldMk cId="3688440716" sldId="272"/>
            <ac:spMk id="18" creationId="{0D7BD662-1699-45E9-AA2C-DACBB7686F03}"/>
          </ac:spMkLst>
        </pc:spChg>
        <pc:spChg chg="add del mod">
          <ac:chgData name="Philip Leftwich (BIO - Staff)" userId="40797191-1911-4e2c-aad9-bb71c68c9eef" providerId="ADAL" clId="{6C58B6E4-84CB-4128-9587-8C03B87C8D4C}" dt="2021-08-05T11:44:21.446" v="985" actId="478"/>
          <ac:spMkLst>
            <pc:docMk/>
            <pc:sldMk cId="3688440716" sldId="272"/>
            <ac:spMk id="22" creationId="{F566D142-99C3-401D-903D-138163AD08CC}"/>
          </ac:spMkLst>
        </pc:spChg>
        <pc:spChg chg="add del mod">
          <ac:chgData name="Philip Leftwich (BIO - Staff)" userId="40797191-1911-4e2c-aad9-bb71c68c9eef" providerId="ADAL" clId="{6C58B6E4-84CB-4128-9587-8C03B87C8D4C}" dt="2021-08-05T11:44:14.532" v="983" actId="478"/>
          <ac:spMkLst>
            <pc:docMk/>
            <pc:sldMk cId="3688440716" sldId="272"/>
            <ac:spMk id="23" creationId="{4036DBED-B581-4592-9700-1C5F81372892}"/>
          </ac:spMkLst>
        </pc:spChg>
        <pc:spChg chg="add del mod">
          <ac:chgData name="Philip Leftwich (BIO - Staff)" userId="40797191-1911-4e2c-aad9-bb71c68c9eef" providerId="ADAL" clId="{6C58B6E4-84CB-4128-9587-8C03B87C8D4C}" dt="2021-08-05T11:41:15.383" v="962"/>
          <ac:spMkLst>
            <pc:docMk/>
            <pc:sldMk cId="3688440716" sldId="272"/>
            <ac:spMk id="25" creationId="{9197090A-303A-4236-98CD-6E846673A9A6}"/>
          </ac:spMkLst>
        </pc:spChg>
        <pc:spChg chg="add del mod">
          <ac:chgData name="Philip Leftwich (BIO - Staff)" userId="40797191-1911-4e2c-aad9-bb71c68c9eef" providerId="ADAL" clId="{6C58B6E4-84CB-4128-9587-8C03B87C8D4C}" dt="2021-08-05T11:41:15.383" v="962"/>
          <ac:spMkLst>
            <pc:docMk/>
            <pc:sldMk cId="3688440716" sldId="272"/>
            <ac:spMk id="26" creationId="{3C1EA7EC-8B8A-486D-932B-D94C064A1087}"/>
          </ac:spMkLst>
        </pc:spChg>
        <pc:spChg chg="add del mod">
          <ac:chgData name="Philip Leftwich (BIO - Staff)" userId="40797191-1911-4e2c-aad9-bb71c68c9eef" providerId="ADAL" clId="{6C58B6E4-84CB-4128-9587-8C03B87C8D4C}" dt="2021-08-05T11:44:23.726" v="986" actId="478"/>
          <ac:spMkLst>
            <pc:docMk/>
            <pc:sldMk cId="3688440716" sldId="272"/>
            <ac:spMk id="29" creationId="{1C89EF43-E6FD-4F1B-A413-4CD5F93528D9}"/>
          </ac:spMkLst>
        </pc:spChg>
        <pc:spChg chg="add del mod">
          <ac:chgData name="Philip Leftwich (BIO - Staff)" userId="40797191-1911-4e2c-aad9-bb71c68c9eef" providerId="ADAL" clId="{6C58B6E4-84CB-4128-9587-8C03B87C8D4C}" dt="2021-08-05T11:44:14.532" v="983" actId="478"/>
          <ac:spMkLst>
            <pc:docMk/>
            <pc:sldMk cId="3688440716" sldId="272"/>
            <ac:spMk id="30" creationId="{97924CC1-F3DA-472F-8D92-B3BDF54B6CA7}"/>
          </ac:spMkLst>
        </pc:spChg>
        <pc:spChg chg="mod">
          <ac:chgData name="Philip Leftwich (BIO - Staff)" userId="40797191-1911-4e2c-aad9-bb71c68c9eef" providerId="ADAL" clId="{6C58B6E4-84CB-4128-9587-8C03B87C8D4C}" dt="2021-08-05T11:44:24.639" v="987"/>
          <ac:spMkLst>
            <pc:docMk/>
            <pc:sldMk cId="3688440716" sldId="272"/>
            <ac:spMk id="33" creationId="{AEE68A8C-4BBD-4508-B6A5-B32FA208110B}"/>
          </ac:spMkLst>
        </pc:spChg>
        <pc:spChg chg="mod">
          <ac:chgData name="Philip Leftwich (BIO - Staff)" userId="40797191-1911-4e2c-aad9-bb71c68c9eef" providerId="ADAL" clId="{6C58B6E4-84CB-4128-9587-8C03B87C8D4C}" dt="2021-08-05T11:44:24.639" v="987"/>
          <ac:spMkLst>
            <pc:docMk/>
            <pc:sldMk cId="3688440716" sldId="272"/>
            <ac:spMk id="34" creationId="{5B4552F6-2B81-4EB3-B75E-E87C0DB9998E}"/>
          </ac:spMkLst>
        </pc:spChg>
        <pc:spChg chg="mod">
          <ac:chgData name="Philip Leftwich (BIO - Staff)" userId="40797191-1911-4e2c-aad9-bb71c68c9eef" providerId="ADAL" clId="{6C58B6E4-84CB-4128-9587-8C03B87C8D4C}" dt="2021-08-05T11:44:24.639" v="987"/>
          <ac:spMkLst>
            <pc:docMk/>
            <pc:sldMk cId="3688440716" sldId="272"/>
            <ac:spMk id="38" creationId="{3CA69624-B3AC-48EF-9FBD-ABF418F001AE}"/>
          </ac:spMkLst>
        </pc:spChg>
        <pc:spChg chg="mod">
          <ac:chgData name="Philip Leftwich (BIO - Staff)" userId="40797191-1911-4e2c-aad9-bb71c68c9eef" providerId="ADAL" clId="{6C58B6E4-84CB-4128-9587-8C03B87C8D4C}" dt="2021-08-05T11:44:24.639" v="987"/>
          <ac:spMkLst>
            <pc:docMk/>
            <pc:sldMk cId="3688440716" sldId="272"/>
            <ac:spMk id="39" creationId="{D0D77748-1553-4D7D-B7AC-E2F63AAE6D3E}"/>
          </ac:spMkLst>
        </pc:spChg>
        <pc:spChg chg="mod">
          <ac:chgData name="Philip Leftwich (BIO - Staff)" userId="40797191-1911-4e2c-aad9-bb71c68c9eef" providerId="ADAL" clId="{6C58B6E4-84CB-4128-9587-8C03B87C8D4C}" dt="2021-08-05T11:44:24.639" v="987"/>
          <ac:spMkLst>
            <pc:docMk/>
            <pc:sldMk cId="3688440716" sldId="272"/>
            <ac:spMk id="42" creationId="{BCA57BB7-1B13-43D4-ABC9-7667EB05F20D}"/>
          </ac:spMkLst>
        </pc:spChg>
        <pc:spChg chg="del mod">
          <ac:chgData name="Philip Leftwich (BIO - Staff)" userId="40797191-1911-4e2c-aad9-bb71c68c9eef" providerId="ADAL" clId="{6C58B6E4-84CB-4128-9587-8C03B87C8D4C}" dt="2021-08-05T11:59:03.542" v="1030" actId="478"/>
          <ac:spMkLst>
            <pc:docMk/>
            <pc:sldMk cId="3688440716" sldId="272"/>
            <ac:spMk id="43" creationId="{69E723CF-29D6-48C9-BCAE-D3800A9542CA}"/>
          </ac:spMkLst>
        </pc:spChg>
        <pc:spChg chg="del mod">
          <ac:chgData name="Philip Leftwich (BIO - Staff)" userId="40797191-1911-4e2c-aad9-bb71c68c9eef" providerId="ADAL" clId="{6C58B6E4-84CB-4128-9587-8C03B87C8D4C}" dt="2021-08-05T11:58:56.324" v="1029" actId="478"/>
          <ac:spMkLst>
            <pc:docMk/>
            <pc:sldMk cId="3688440716" sldId="272"/>
            <ac:spMk id="46" creationId="{C98BE698-B0F5-43E1-8616-00C403C9FAF5}"/>
          </ac:spMkLst>
        </pc:spChg>
        <pc:spChg chg="del mod">
          <ac:chgData name="Philip Leftwich (BIO - Staff)" userId="40797191-1911-4e2c-aad9-bb71c68c9eef" providerId="ADAL" clId="{6C58B6E4-84CB-4128-9587-8C03B87C8D4C}" dt="2021-08-05T11:59:03.542" v="1030" actId="478"/>
          <ac:spMkLst>
            <pc:docMk/>
            <pc:sldMk cId="3688440716" sldId="272"/>
            <ac:spMk id="47" creationId="{A1341BC5-F1FB-46DF-AC96-0BB12EBE55A0}"/>
          </ac:spMkLst>
        </pc:spChg>
        <pc:spChg chg="del mod">
          <ac:chgData name="Philip Leftwich (BIO - Staff)" userId="40797191-1911-4e2c-aad9-bb71c68c9eef" providerId="ADAL" clId="{6C58B6E4-84CB-4128-9587-8C03B87C8D4C}" dt="2021-08-05T11:58:56.324" v="1029" actId="478"/>
          <ac:spMkLst>
            <pc:docMk/>
            <pc:sldMk cId="3688440716" sldId="272"/>
            <ac:spMk id="50" creationId="{28805E8D-F44A-4638-AE70-F8E414A4E905}"/>
          </ac:spMkLst>
        </pc:spChg>
        <pc:spChg chg="del mod">
          <ac:chgData name="Philip Leftwich (BIO - Staff)" userId="40797191-1911-4e2c-aad9-bb71c68c9eef" providerId="ADAL" clId="{6C58B6E4-84CB-4128-9587-8C03B87C8D4C}" dt="2021-08-05T11:59:03.542" v="1030" actId="478"/>
          <ac:spMkLst>
            <pc:docMk/>
            <pc:sldMk cId="3688440716" sldId="272"/>
            <ac:spMk id="51" creationId="{27A85EDE-7A62-479A-A39D-A402983F2F6B}"/>
          </ac:spMkLst>
        </pc:spChg>
        <pc:spChg chg="mod">
          <ac:chgData name="Philip Leftwich (BIO - Staff)" userId="40797191-1911-4e2c-aad9-bb71c68c9eef" providerId="ADAL" clId="{6C58B6E4-84CB-4128-9587-8C03B87C8D4C}" dt="2021-08-05T11:44:24.639" v="987"/>
          <ac:spMkLst>
            <pc:docMk/>
            <pc:sldMk cId="3688440716" sldId="272"/>
            <ac:spMk id="58" creationId="{2B1A7A39-EE17-4FE6-8DC3-D65B30361FAD}"/>
          </ac:spMkLst>
        </pc:spChg>
        <pc:spChg chg="mod">
          <ac:chgData name="Philip Leftwich (BIO - Staff)" userId="40797191-1911-4e2c-aad9-bb71c68c9eef" providerId="ADAL" clId="{6C58B6E4-84CB-4128-9587-8C03B87C8D4C}" dt="2021-08-05T11:44:24.639" v="987"/>
          <ac:spMkLst>
            <pc:docMk/>
            <pc:sldMk cId="3688440716" sldId="272"/>
            <ac:spMk id="60" creationId="{7BBB74BE-0BFE-40E2-932D-FA6846B1C390}"/>
          </ac:spMkLst>
        </pc:spChg>
        <pc:spChg chg="mod">
          <ac:chgData name="Philip Leftwich (BIO - Staff)" userId="40797191-1911-4e2c-aad9-bb71c68c9eef" providerId="ADAL" clId="{6C58B6E4-84CB-4128-9587-8C03B87C8D4C}" dt="2021-08-05T11:44:24.639" v="987"/>
          <ac:spMkLst>
            <pc:docMk/>
            <pc:sldMk cId="3688440716" sldId="272"/>
            <ac:spMk id="62" creationId="{2A323471-BE3D-453B-86CA-600331C01885}"/>
          </ac:spMkLst>
        </pc:spChg>
        <pc:grpChg chg="add del mod">
          <ac:chgData name="Philip Leftwich (BIO - Staff)" userId="40797191-1911-4e2c-aad9-bb71c68c9eef" providerId="ADAL" clId="{6C58B6E4-84CB-4128-9587-8C03B87C8D4C}" dt="2021-08-05T11:44:14.532" v="983" actId="478"/>
          <ac:grpSpMkLst>
            <pc:docMk/>
            <pc:sldMk cId="3688440716" sldId="272"/>
            <ac:grpSpMk id="4" creationId="{643FA3A4-CD71-4085-A902-F0CCAA73B0C7}"/>
          </ac:grpSpMkLst>
        </pc:grpChg>
        <pc:grpChg chg="mod">
          <ac:chgData name="Philip Leftwich (BIO - Staff)" userId="40797191-1911-4e2c-aad9-bb71c68c9eef" providerId="ADAL" clId="{6C58B6E4-84CB-4128-9587-8C03B87C8D4C}" dt="2021-08-05T11:36:24.549" v="952"/>
          <ac:grpSpMkLst>
            <pc:docMk/>
            <pc:sldMk cId="3688440716" sldId="272"/>
            <ac:grpSpMk id="6" creationId="{F53A7701-078A-4885-8EFC-36279AE0263D}"/>
          </ac:grpSpMkLst>
        </pc:grpChg>
        <pc:grpChg chg="mod">
          <ac:chgData name="Philip Leftwich (BIO - Staff)" userId="40797191-1911-4e2c-aad9-bb71c68c9eef" providerId="ADAL" clId="{6C58B6E4-84CB-4128-9587-8C03B87C8D4C}" dt="2021-08-05T11:36:24.549" v="952"/>
          <ac:grpSpMkLst>
            <pc:docMk/>
            <pc:sldMk cId="3688440716" sldId="272"/>
            <ac:grpSpMk id="7" creationId="{269A86E9-FF89-45C2-B930-DE061774A5BC}"/>
          </ac:grpSpMkLst>
        </pc:grpChg>
        <pc:grpChg chg="mod">
          <ac:chgData name="Philip Leftwich (BIO - Staff)" userId="40797191-1911-4e2c-aad9-bb71c68c9eef" providerId="ADAL" clId="{6C58B6E4-84CB-4128-9587-8C03B87C8D4C}" dt="2021-08-05T11:36:24.549" v="952"/>
          <ac:grpSpMkLst>
            <pc:docMk/>
            <pc:sldMk cId="3688440716" sldId="272"/>
            <ac:grpSpMk id="8" creationId="{4C7589C5-B66A-4B7D-AE3E-AA53362C998E}"/>
          </ac:grpSpMkLst>
        </pc:grpChg>
        <pc:grpChg chg="add mod">
          <ac:chgData name="Philip Leftwich (BIO - Staff)" userId="40797191-1911-4e2c-aad9-bb71c68c9eef" providerId="ADAL" clId="{6C58B6E4-84CB-4128-9587-8C03B87C8D4C}" dt="2021-08-05T12:00:06.687" v="1037" actId="1076"/>
          <ac:grpSpMkLst>
            <pc:docMk/>
            <pc:sldMk cId="3688440716" sldId="272"/>
            <ac:grpSpMk id="31" creationId="{3D923343-182A-45D7-9637-2EDBA7DE6D42}"/>
          </ac:grpSpMkLst>
        </pc:grpChg>
        <pc:grpChg chg="mod">
          <ac:chgData name="Philip Leftwich (BIO - Staff)" userId="40797191-1911-4e2c-aad9-bb71c68c9eef" providerId="ADAL" clId="{6C58B6E4-84CB-4128-9587-8C03B87C8D4C}" dt="2021-08-05T11:44:24.639" v="987"/>
          <ac:grpSpMkLst>
            <pc:docMk/>
            <pc:sldMk cId="3688440716" sldId="272"/>
            <ac:grpSpMk id="32" creationId="{707086B6-20D7-443F-806C-050837CF2A54}"/>
          </ac:grpSpMkLst>
        </pc:grpChg>
        <pc:grpChg chg="mod">
          <ac:chgData name="Philip Leftwich (BIO - Staff)" userId="40797191-1911-4e2c-aad9-bb71c68c9eef" providerId="ADAL" clId="{6C58B6E4-84CB-4128-9587-8C03B87C8D4C}" dt="2021-08-05T11:44:24.639" v="987"/>
          <ac:grpSpMkLst>
            <pc:docMk/>
            <pc:sldMk cId="3688440716" sldId="272"/>
            <ac:grpSpMk id="52" creationId="{004F39F9-FAD9-4655-A3D5-3BFD3477B038}"/>
          </ac:grpSpMkLst>
        </pc:grpChg>
        <pc:grpChg chg="mod">
          <ac:chgData name="Philip Leftwich (BIO - Staff)" userId="40797191-1911-4e2c-aad9-bb71c68c9eef" providerId="ADAL" clId="{6C58B6E4-84CB-4128-9587-8C03B87C8D4C}" dt="2021-08-05T11:44:24.639" v="987"/>
          <ac:grpSpMkLst>
            <pc:docMk/>
            <pc:sldMk cId="3688440716" sldId="272"/>
            <ac:grpSpMk id="53" creationId="{3AAB67B9-C69B-4A19-A528-BE770366317B}"/>
          </ac:grpSpMkLst>
        </pc:grpChg>
        <pc:grpChg chg="mod">
          <ac:chgData name="Philip Leftwich (BIO - Staff)" userId="40797191-1911-4e2c-aad9-bb71c68c9eef" providerId="ADAL" clId="{6C58B6E4-84CB-4128-9587-8C03B87C8D4C}" dt="2021-08-05T11:44:24.639" v="987"/>
          <ac:grpSpMkLst>
            <pc:docMk/>
            <pc:sldMk cId="3688440716" sldId="272"/>
            <ac:grpSpMk id="54" creationId="{3419C789-6B13-4549-8ACF-121F93F113F6}"/>
          </ac:grpSpMkLst>
        </pc:grpChg>
        <pc:picChg chg="mod">
          <ac:chgData name="Philip Leftwich (BIO - Staff)" userId="40797191-1911-4e2c-aad9-bb71c68c9eef" providerId="ADAL" clId="{6C58B6E4-84CB-4128-9587-8C03B87C8D4C}" dt="2021-08-05T11:36:58.204" v="955" actId="1076"/>
          <ac:picMkLst>
            <pc:docMk/>
            <pc:sldMk cId="3688440716" sldId="272"/>
            <ac:picMk id="5" creationId="{5D92F7DB-81ED-4B00-82D4-9B6D8F84A5E9}"/>
          </ac:picMkLst>
        </pc:picChg>
        <pc:picChg chg="mod">
          <ac:chgData name="Philip Leftwich (BIO - Staff)" userId="40797191-1911-4e2c-aad9-bb71c68c9eef" providerId="ADAL" clId="{6C58B6E4-84CB-4128-9587-8C03B87C8D4C}" dt="2021-08-05T11:36:24.549" v="952"/>
          <ac:picMkLst>
            <pc:docMk/>
            <pc:sldMk cId="3688440716" sldId="272"/>
            <ac:picMk id="11" creationId="{E4F78029-3986-4E08-BE93-441A0FC976A5}"/>
          </ac:picMkLst>
        </pc:picChg>
        <pc:picChg chg="mod">
          <ac:chgData name="Philip Leftwich (BIO - Staff)" userId="40797191-1911-4e2c-aad9-bb71c68c9eef" providerId="ADAL" clId="{6C58B6E4-84CB-4128-9587-8C03B87C8D4C}" dt="2021-08-05T11:36:24.549" v="952"/>
          <ac:picMkLst>
            <pc:docMk/>
            <pc:sldMk cId="3688440716" sldId="272"/>
            <ac:picMk id="13" creationId="{569066FF-A897-4EA8-8346-B3F8480ECA38}"/>
          </ac:picMkLst>
        </pc:picChg>
        <pc:picChg chg="mod">
          <ac:chgData name="Philip Leftwich (BIO - Staff)" userId="40797191-1911-4e2c-aad9-bb71c68c9eef" providerId="ADAL" clId="{6C58B6E4-84CB-4128-9587-8C03B87C8D4C}" dt="2021-08-05T11:36:24.549" v="952"/>
          <ac:picMkLst>
            <pc:docMk/>
            <pc:sldMk cId="3688440716" sldId="272"/>
            <ac:picMk id="15" creationId="{19EB9CEC-91A5-4315-A6E1-5A6B36C5DB25}"/>
          </ac:picMkLst>
        </pc:picChg>
        <pc:picChg chg="add del mod">
          <ac:chgData name="Philip Leftwich (BIO - Staff)" userId="40797191-1911-4e2c-aad9-bb71c68c9eef" providerId="ADAL" clId="{6C58B6E4-84CB-4128-9587-8C03B87C8D4C}" dt="2021-08-05T11:44:14.532" v="983" actId="478"/>
          <ac:picMkLst>
            <pc:docMk/>
            <pc:sldMk cId="3688440716" sldId="272"/>
            <ac:picMk id="19" creationId="{E17B77F6-B23D-4444-BED8-817B75A5EA56}"/>
          </ac:picMkLst>
        </pc:picChg>
        <pc:picChg chg="add del mod">
          <ac:chgData name="Philip Leftwich (BIO - Staff)" userId="40797191-1911-4e2c-aad9-bb71c68c9eef" providerId="ADAL" clId="{6C58B6E4-84CB-4128-9587-8C03B87C8D4C}" dt="2021-08-05T11:44:14.532" v="983" actId="478"/>
          <ac:picMkLst>
            <pc:docMk/>
            <pc:sldMk cId="3688440716" sldId="272"/>
            <ac:picMk id="20" creationId="{B5EA1052-6140-457C-8A71-36842C3F85DF}"/>
          </ac:picMkLst>
        </pc:picChg>
        <pc:picChg chg="add del mod">
          <ac:chgData name="Philip Leftwich (BIO - Staff)" userId="40797191-1911-4e2c-aad9-bb71c68c9eef" providerId="ADAL" clId="{6C58B6E4-84CB-4128-9587-8C03B87C8D4C}" dt="2021-08-05T11:41:15.383" v="962"/>
          <ac:picMkLst>
            <pc:docMk/>
            <pc:sldMk cId="3688440716" sldId="272"/>
            <ac:picMk id="24" creationId="{C8ECBCBE-78F8-471E-9891-BF271FE38E0D}"/>
          </ac:picMkLst>
        </pc:picChg>
        <pc:picChg chg="add del mod">
          <ac:chgData name="Philip Leftwich (BIO - Staff)" userId="40797191-1911-4e2c-aad9-bb71c68c9eef" providerId="ADAL" clId="{6C58B6E4-84CB-4128-9587-8C03B87C8D4C}" dt="2021-08-05T11:44:14.532" v="983" actId="478"/>
          <ac:picMkLst>
            <pc:docMk/>
            <pc:sldMk cId="3688440716" sldId="272"/>
            <ac:picMk id="27" creationId="{4C65185D-CBE0-4E9B-A85C-A51A31739E82}"/>
          </ac:picMkLst>
        </pc:picChg>
        <pc:picChg chg="mod">
          <ac:chgData name="Philip Leftwich (BIO - Staff)" userId="40797191-1911-4e2c-aad9-bb71c68c9eef" providerId="ADAL" clId="{6C58B6E4-84CB-4128-9587-8C03B87C8D4C}" dt="2021-08-05T11:44:24.639" v="987"/>
          <ac:picMkLst>
            <pc:docMk/>
            <pc:sldMk cId="3688440716" sldId="272"/>
            <ac:picMk id="35" creationId="{F5BEB943-215A-458A-8082-A990BE109818}"/>
          </ac:picMkLst>
        </pc:picChg>
        <pc:picChg chg="mod">
          <ac:chgData name="Philip Leftwich (BIO - Staff)" userId="40797191-1911-4e2c-aad9-bb71c68c9eef" providerId="ADAL" clId="{6C58B6E4-84CB-4128-9587-8C03B87C8D4C}" dt="2021-08-05T11:44:24.639" v="987"/>
          <ac:picMkLst>
            <pc:docMk/>
            <pc:sldMk cId="3688440716" sldId="272"/>
            <ac:picMk id="36" creationId="{B45203D7-5B97-477D-9752-D7AAA48BE098}"/>
          </ac:picMkLst>
        </pc:picChg>
        <pc:picChg chg="mod">
          <ac:chgData name="Philip Leftwich (BIO - Staff)" userId="40797191-1911-4e2c-aad9-bb71c68c9eef" providerId="ADAL" clId="{6C58B6E4-84CB-4128-9587-8C03B87C8D4C}" dt="2021-08-05T11:44:24.639" v="987"/>
          <ac:picMkLst>
            <pc:docMk/>
            <pc:sldMk cId="3688440716" sldId="272"/>
            <ac:picMk id="40" creationId="{BBA32BC5-ACB9-4C81-8E71-40A96B087773}"/>
          </ac:picMkLst>
        </pc:picChg>
        <pc:picChg chg="del mod">
          <ac:chgData name="Philip Leftwich (BIO - Staff)" userId="40797191-1911-4e2c-aad9-bb71c68c9eef" providerId="ADAL" clId="{6C58B6E4-84CB-4128-9587-8C03B87C8D4C}" dt="2021-08-05T11:58:56.324" v="1029" actId="478"/>
          <ac:picMkLst>
            <pc:docMk/>
            <pc:sldMk cId="3688440716" sldId="272"/>
            <ac:picMk id="44" creationId="{EE155ED7-03D3-4721-8BFA-53AFCC77A360}"/>
          </ac:picMkLst>
        </pc:picChg>
        <pc:picChg chg="del mod">
          <ac:chgData name="Philip Leftwich (BIO - Staff)" userId="40797191-1911-4e2c-aad9-bb71c68c9eef" providerId="ADAL" clId="{6C58B6E4-84CB-4128-9587-8C03B87C8D4C}" dt="2021-08-05T11:58:56.324" v="1029" actId="478"/>
          <ac:picMkLst>
            <pc:docMk/>
            <pc:sldMk cId="3688440716" sldId="272"/>
            <ac:picMk id="48" creationId="{9DA76144-BED8-4936-9118-28490B242064}"/>
          </ac:picMkLst>
        </pc:picChg>
        <pc:picChg chg="mod">
          <ac:chgData name="Philip Leftwich (BIO - Staff)" userId="40797191-1911-4e2c-aad9-bb71c68c9eef" providerId="ADAL" clId="{6C58B6E4-84CB-4128-9587-8C03B87C8D4C}" dt="2021-08-05T11:44:24.639" v="987"/>
          <ac:picMkLst>
            <pc:docMk/>
            <pc:sldMk cId="3688440716" sldId="272"/>
            <ac:picMk id="57" creationId="{AE02A5E3-F744-4675-80E8-865A63D3568D}"/>
          </ac:picMkLst>
        </pc:picChg>
        <pc:picChg chg="mod">
          <ac:chgData name="Philip Leftwich (BIO - Staff)" userId="40797191-1911-4e2c-aad9-bb71c68c9eef" providerId="ADAL" clId="{6C58B6E4-84CB-4128-9587-8C03B87C8D4C}" dt="2021-08-05T11:44:24.639" v="987"/>
          <ac:picMkLst>
            <pc:docMk/>
            <pc:sldMk cId="3688440716" sldId="272"/>
            <ac:picMk id="59" creationId="{840FE4D3-D570-43FB-9452-AE04CF2C99C1}"/>
          </ac:picMkLst>
        </pc:picChg>
        <pc:picChg chg="mod">
          <ac:chgData name="Philip Leftwich (BIO - Staff)" userId="40797191-1911-4e2c-aad9-bb71c68c9eef" providerId="ADAL" clId="{6C58B6E4-84CB-4128-9587-8C03B87C8D4C}" dt="2021-08-05T11:44:24.639" v="987"/>
          <ac:picMkLst>
            <pc:docMk/>
            <pc:sldMk cId="3688440716" sldId="272"/>
            <ac:picMk id="61" creationId="{3E53D9AD-9C73-4548-AB71-9D5E1C2408E0}"/>
          </ac:picMkLst>
        </pc:picChg>
        <pc:picChg chg="add mod">
          <ac:chgData name="Philip Leftwich (BIO - Staff)" userId="40797191-1911-4e2c-aad9-bb71c68c9eef" providerId="ADAL" clId="{6C58B6E4-84CB-4128-9587-8C03B87C8D4C}" dt="2021-08-05T11:59:17.854" v="1032" actId="1076"/>
          <ac:picMkLst>
            <pc:docMk/>
            <pc:sldMk cId="3688440716" sldId="272"/>
            <ac:picMk id="63" creationId="{ACD768D5-8A03-4D80-BB83-18F230AF821B}"/>
          </ac:picMkLst>
        </pc:picChg>
        <pc:cxnChg chg="mod">
          <ac:chgData name="Philip Leftwich (BIO - Staff)" userId="40797191-1911-4e2c-aad9-bb71c68c9eef" providerId="ADAL" clId="{6C58B6E4-84CB-4128-9587-8C03B87C8D4C}" dt="2021-08-05T11:44:14.532" v="983" actId="478"/>
          <ac:cxnSpMkLst>
            <pc:docMk/>
            <pc:sldMk cId="3688440716" sldId="272"/>
            <ac:cxnSpMk id="9" creationId="{85F819A7-E69C-42D6-AF36-4FB23ED5B84F}"/>
          </ac:cxnSpMkLst>
        </pc:cxnChg>
        <pc:cxnChg chg="mod">
          <ac:chgData name="Philip Leftwich (BIO - Staff)" userId="40797191-1911-4e2c-aad9-bb71c68c9eef" providerId="ADAL" clId="{6C58B6E4-84CB-4128-9587-8C03B87C8D4C}" dt="2021-08-05T11:36:24.549" v="952"/>
          <ac:cxnSpMkLst>
            <pc:docMk/>
            <pc:sldMk cId="3688440716" sldId="272"/>
            <ac:cxnSpMk id="10" creationId="{EB7EA32A-2D8F-4FA1-B028-F903C39192CE}"/>
          </ac:cxnSpMkLst>
        </pc:cxnChg>
        <pc:cxnChg chg="add del mod">
          <ac:chgData name="Philip Leftwich (BIO - Staff)" userId="40797191-1911-4e2c-aad9-bb71c68c9eef" providerId="ADAL" clId="{6C58B6E4-84CB-4128-9587-8C03B87C8D4C}" dt="2021-08-05T11:44:14.532" v="983" actId="478"/>
          <ac:cxnSpMkLst>
            <pc:docMk/>
            <pc:sldMk cId="3688440716" sldId="272"/>
            <ac:cxnSpMk id="21" creationId="{F3CC5FEE-26CB-4915-B1EF-D7DDF7B414BE}"/>
          </ac:cxnSpMkLst>
        </pc:cxnChg>
        <pc:cxnChg chg="add del mod">
          <ac:chgData name="Philip Leftwich (BIO - Staff)" userId="40797191-1911-4e2c-aad9-bb71c68c9eef" providerId="ADAL" clId="{6C58B6E4-84CB-4128-9587-8C03B87C8D4C}" dt="2021-08-05T11:44:14.532" v="983" actId="478"/>
          <ac:cxnSpMkLst>
            <pc:docMk/>
            <pc:sldMk cId="3688440716" sldId="272"/>
            <ac:cxnSpMk id="28" creationId="{7F48652F-4429-40CC-9E59-C07344B4E256}"/>
          </ac:cxnSpMkLst>
        </pc:cxnChg>
        <pc:cxnChg chg="mod">
          <ac:chgData name="Philip Leftwich (BIO - Staff)" userId="40797191-1911-4e2c-aad9-bb71c68c9eef" providerId="ADAL" clId="{6C58B6E4-84CB-4128-9587-8C03B87C8D4C}" dt="2021-08-05T11:44:24.639" v="987"/>
          <ac:cxnSpMkLst>
            <pc:docMk/>
            <pc:sldMk cId="3688440716" sldId="272"/>
            <ac:cxnSpMk id="37" creationId="{34571E54-B81B-4DD4-8341-F915A05DFB3F}"/>
          </ac:cxnSpMkLst>
        </pc:cxnChg>
        <pc:cxnChg chg="mod">
          <ac:chgData name="Philip Leftwich (BIO - Staff)" userId="40797191-1911-4e2c-aad9-bb71c68c9eef" providerId="ADAL" clId="{6C58B6E4-84CB-4128-9587-8C03B87C8D4C}" dt="2021-08-05T11:44:24.639" v="987"/>
          <ac:cxnSpMkLst>
            <pc:docMk/>
            <pc:sldMk cId="3688440716" sldId="272"/>
            <ac:cxnSpMk id="41" creationId="{21BC29F6-AB10-4513-9095-88538BA22A9B}"/>
          </ac:cxnSpMkLst>
        </pc:cxnChg>
        <pc:cxnChg chg="del mod">
          <ac:chgData name="Philip Leftwich (BIO - Staff)" userId="40797191-1911-4e2c-aad9-bb71c68c9eef" providerId="ADAL" clId="{6C58B6E4-84CB-4128-9587-8C03B87C8D4C}" dt="2021-08-05T11:59:03.542" v="1030" actId="478"/>
          <ac:cxnSpMkLst>
            <pc:docMk/>
            <pc:sldMk cId="3688440716" sldId="272"/>
            <ac:cxnSpMk id="45" creationId="{2FF05705-B68C-41C7-AA0B-2F2ECCF45C0A}"/>
          </ac:cxnSpMkLst>
        </pc:cxnChg>
        <pc:cxnChg chg="del mod">
          <ac:chgData name="Philip Leftwich (BIO - Staff)" userId="40797191-1911-4e2c-aad9-bb71c68c9eef" providerId="ADAL" clId="{6C58B6E4-84CB-4128-9587-8C03B87C8D4C}" dt="2021-08-05T11:59:03.542" v="1030" actId="478"/>
          <ac:cxnSpMkLst>
            <pc:docMk/>
            <pc:sldMk cId="3688440716" sldId="272"/>
            <ac:cxnSpMk id="49" creationId="{B2506BBD-CC22-49BC-AB00-DC6F7963B7F9}"/>
          </ac:cxnSpMkLst>
        </pc:cxnChg>
        <pc:cxnChg chg="mod">
          <ac:chgData name="Philip Leftwich (BIO - Staff)" userId="40797191-1911-4e2c-aad9-bb71c68c9eef" providerId="ADAL" clId="{6C58B6E4-84CB-4128-9587-8C03B87C8D4C}" dt="2021-08-05T11:44:24.639" v="987"/>
          <ac:cxnSpMkLst>
            <pc:docMk/>
            <pc:sldMk cId="3688440716" sldId="272"/>
            <ac:cxnSpMk id="55" creationId="{1CAF571B-1ED9-4978-B7BB-B3B99BD84E55}"/>
          </ac:cxnSpMkLst>
        </pc:cxnChg>
        <pc:cxnChg chg="mod">
          <ac:chgData name="Philip Leftwich (BIO - Staff)" userId="40797191-1911-4e2c-aad9-bb71c68c9eef" providerId="ADAL" clId="{6C58B6E4-84CB-4128-9587-8C03B87C8D4C}" dt="2021-08-05T11:44:24.639" v="987"/>
          <ac:cxnSpMkLst>
            <pc:docMk/>
            <pc:sldMk cId="3688440716" sldId="272"/>
            <ac:cxnSpMk id="56" creationId="{65F7093F-29E2-45AC-9E27-E2BC2F76C053}"/>
          </ac:cxnSpMkLst>
        </pc:cxnChg>
      </pc:sldChg>
      <pc:sldChg chg="addSp delSp modSp add mod">
        <pc:chgData name="Philip Leftwich (BIO - Staff)" userId="40797191-1911-4e2c-aad9-bb71c68c9eef" providerId="ADAL" clId="{6C58B6E4-84CB-4128-9587-8C03B87C8D4C}" dt="2021-08-05T12:00:33.500" v="1041" actId="1076"/>
        <pc:sldMkLst>
          <pc:docMk/>
          <pc:sldMk cId="2224060184" sldId="273"/>
        </pc:sldMkLst>
        <pc:spChg chg="del">
          <ac:chgData name="Philip Leftwich (BIO - Staff)" userId="40797191-1911-4e2c-aad9-bb71c68c9eef" providerId="ADAL" clId="{6C58B6E4-84CB-4128-9587-8C03B87C8D4C}" dt="2021-08-05T11:37:30.153" v="958" actId="478"/>
          <ac:spMkLst>
            <pc:docMk/>
            <pc:sldMk cId="2224060184" sldId="273"/>
            <ac:spMk id="2" creationId="{BCD42302-C6F6-40CA-B543-AFF7200D8D52}"/>
          </ac:spMkLst>
        </pc:spChg>
        <pc:spChg chg="mod">
          <ac:chgData name="Philip Leftwich (BIO - Staff)" userId="40797191-1911-4e2c-aad9-bb71c68c9eef" providerId="ADAL" clId="{6C58B6E4-84CB-4128-9587-8C03B87C8D4C}" dt="2021-08-05T11:42:03.563" v="967"/>
          <ac:spMkLst>
            <pc:docMk/>
            <pc:sldMk cId="2224060184" sldId="273"/>
            <ac:spMk id="12" creationId="{376741D8-EDCA-4E37-A500-8D80F99D1116}"/>
          </ac:spMkLst>
        </pc:spChg>
        <pc:spChg chg="mod">
          <ac:chgData name="Philip Leftwich (BIO - Staff)" userId="40797191-1911-4e2c-aad9-bb71c68c9eef" providerId="ADAL" clId="{6C58B6E4-84CB-4128-9587-8C03B87C8D4C}" dt="2021-08-05T11:42:03.563" v="967"/>
          <ac:spMkLst>
            <pc:docMk/>
            <pc:sldMk cId="2224060184" sldId="273"/>
            <ac:spMk id="14" creationId="{441B95E7-0CA9-4BED-B53F-2E3938E4FF74}"/>
          </ac:spMkLst>
        </pc:spChg>
        <pc:spChg chg="mod">
          <ac:chgData name="Philip Leftwich (BIO - Staff)" userId="40797191-1911-4e2c-aad9-bb71c68c9eef" providerId="ADAL" clId="{6C58B6E4-84CB-4128-9587-8C03B87C8D4C}" dt="2021-08-05T11:42:03.563" v="967"/>
          <ac:spMkLst>
            <pc:docMk/>
            <pc:sldMk cId="2224060184" sldId="273"/>
            <ac:spMk id="16" creationId="{C3BA19DE-A86B-4072-A303-0EC7B6D82DAF}"/>
          </ac:spMkLst>
        </pc:spChg>
        <pc:spChg chg="add del mod">
          <ac:chgData name="Philip Leftwich (BIO - Staff)" userId="40797191-1911-4e2c-aad9-bb71c68c9eef" providerId="ADAL" clId="{6C58B6E4-84CB-4128-9587-8C03B87C8D4C}" dt="2021-08-05T11:44:06.845" v="981" actId="478"/>
          <ac:spMkLst>
            <pc:docMk/>
            <pc:sldMk cId="2224060184" sldId="273"/>
            <ac:spMk id="17" creationId="{B7332755-3B7B-4A6C-8C77-655D44410F0C}"/>
          </ac:spMkLst>
        </pc:spChg>
        <pc:spChg chg="add del mod">
          <ac:chgData name="Philip Leftwich (BIO - Staff)" userId="40797191-1911-4e2c-aad9-bb71c68c9eef" providerId="ADAL" clId="{6C58B6E4-84CB-4128-9587-8C03B87C8D4C}" dt="2021-08-05T11:44:06.845" v="981" actId="478"/>
          <ac:spMkLst>
            <pc:docMk/>
            <pc:sldMk cId="2224060184" sldId="273"/>
            <ac:spMk id="18" creationId="{6CBDAFD3-1043-4CC4-94A0-ADEB1A4B5A1C}"/>
          </ac:spMkLst>
        </pc:spChg>
        <pc:spChg chg="add del mod">
          <ac:chgData name="Philip Leftwich (BIO - Staff)" userId="40797191-1911-4e2c-aad9-bb71c68c9eef" providerId="ADAL" clId="{6C58B6E4-84CB-4128-9587-8C03B87C8D4C}" dt="2021-08-05T11:44:06.845" v="981" actId="478"/>
          <ac:spMkLst>
            <pc:docMk/>
            <pc:sldMk cId="2224060184" sldId="273"/>
            <ac:spMk id="22" creationId="{EA145110-F4F0-42B1-8E7B-7038AF0657EF}"/>
          </ac:spMkLst>
        </pc:spChg>
        <pc:spChg chg="add del mod">
          <ac:chgData name="Philip Leftwich (BIO - Staff)" userId="40797191-1911-4e2c-aad9-bb71c68c9eef" providerId="ADAL" clId="{6C58B6E4-84CB-4128-9587-8C03B87C8D4C}" dt="2021-08-05T11:44:06.845" v="981" actId="478"/>
          <ac:spMkLst>
            <pc:docMk/>
            <pc:sldMk cId="2224060184" sldId="273"/>
            <ac:spMk id="23" creationId="{057E8DD3-C8D9-4DF1-94DB-B2A6EDDF0473}"/>
          </ac:spMkLst>
        </pc:spChg>
        <pc:spChg chg="add del mod">
          <ac:chgData name="Philip Leftwich (BIO - Staff)" userId="40797191-1911-4e2c-aad9-bb71c68c9eef" providerId="ADAL" clId="{6C58B6E4-84CB-4128-9587-8C03B87C8D4C}" dt="2021-08-05T11:44:06.845" v="981" actId="478"/>
          <ac:spMkLst>
            <pc:docMk/>
            <pc:sldMk cId="2224060184" sldId="273"/>
            <ac:spMk id="26" creationId="{6CDBBB39-C395-4650-9C63-E24D30A84245}"/>
          </ac:spMkLst>
        </pc:spChg>
        <pc:spChg chg="add del mod">
          <ac:chgData name="Philip Leftwich (BIO - Staff)" userId="40797191-1911-4e2c-aad9-bb71c68c9eef" providerId="ADAL" clId="{6C58B6E4-84CB-4128-9587-8C03B87C8D4C}" dt="2021-08-05T11:44:06.845" v="981" actId="478"/>
          <ac:spMkLst>
            <pc:docMk/>
            <pc:sldMk cId="2224060184" sldId="273"/>
            <ac:spMk id="27" creationId="{9C2FFD47-9B29-47CB-9716-A7D68E179310}"/>
          </ac:spMkLst>
        </pc:spChg>
        <pc:spChg chg="add del mod">
          <ac:chgData name="Philip Leftwich (BIO - Staff)" userId="40797191-1911-4e2c-aad9-bb71c68c9eef" providerId="ADAL" clId="{6C58B6E4-84CB-4128-9587-8C03B87C8D4C}" dt="2021-08-05T11:44:06.845" v="981" actId="478"/>
          <ac:spMkLst>
            <pc:docMk/>
            <pc:sldMk cId="2224060184" sldId="273"/>
            <ac:spMk id="30" creationId="{2C67CD81-E6D4-4D41-8346-509FF9F1052C}"/>
          </ac:spMkLst>
        </pc:spChg>
        <pc:spChg chg="add del mod">
          <ac:chgData name="Philip Leftwich (BIO - Staff)" userId="40797191-1911-4e2c-aad9-bb71c68c9eef" providerId="ADAL" clId="{6C58B6E4-84CB-4128-9587-8C03B87C8D4C}" dt="2021-08-05T11:44:06.845" v="981" actId="478"/>
          <ac:spMkLst>
            <pc:docMk/>
            <pc:sldMk cId="2224060184" sldId="273"/>
            <ac:spMk id="31" creationId="{D8394D60-FBA8-4EB1-BDD6-CF87560207B6}"/>
          </ac:spMkLst>
        </pc:spChg>
        <pc:spChg chg="mod">
          <ac:chgData name="Philip Leftwich (BIO - Staff)" userId="40797191-1911-4e2c-aad9-bb71c68c9eef" providerId="ADAL" clId="{6C58B6E4-84CB-4128-9587-8C03B87C8D4C}" dt="2021-08-05T11:44:07.721" v="982"/>
          <ac:spMkLst>
            <pc:docMk/>
            <pc:sldMk cId="2224060184" sldId="273"/>
            <ac:spMk id="34" creationId="{DB232D44-C598-4FED-BEAA-EDA27E967B96}"/>
          </ac:spMkLst>
        </pc:spChg>
        <pc:spChg chg="mod">
          <ac:chgData name="Philip Leftwich (BIO - Staff)" userId="40797191-1911-4e2c-aad9-bb71c68c9eef" providerId="ADAL" clId="{6C58B6E4-84CB-4128-9587-8C03B87C8D4C}" dt="2021-08-05T11:44:07.721" v="982"/>
          <ac:spMkLst>
            <pc:docMk/>
            <pc:sldMk cId="2224060184" sldId="273"/>
            <ac:spMk id="35" creationId="{71CA7A42-1AB1-408D-876F-5C82017D06F6}"/>
          </ac:spMkLst>
        </pc:spChg>
        <pc:spChg chg="mod">
          <ac:chgData name="Philip Leftwich (BIO - Staff)" userId="40797191-1911-4e2c-aad9-bb71c68c9eef" providerId="ADAL" clId="{6C58B6E4-84CB-4128-9587-8C03B87C8D4C}" dt="2021-08-05T11:44:07.721" v="982"/>
          <ac:spMkLst>
            <pc:docMk/>
            <pc:sldMk cId="2224060184" sldId="273"/>
            <ac:spMk id="39" creationId="{0E576423-87B0-430E-9FB4-1E963D12F27E}"/>
          </ac:spMkLst>
        </pc:spChg>
        <pc:spChg chg="mod">
          <ac:chgData name="Philip Leftwich (BIO - Staff)" userId="40797191-1911-4e2c-aad9-bb71c68c9eef" providerId="ADAL" clId="{6C58B6E4-84CB-4128-9587-8C03B87C8D4C}" dt="2021-08-05T11:44:07.721" v="982"/>
          <ac:spMkLst>
            <pc:docMk/>
            <pc:sldMk cId="2224060184" sldId="273"/>
            <ac:spMk id="40" creationId="{5B8B3D9B-6225-4770-AD3C-21E9CD14F7B4}"/>
          </ac:spMkLst>
        </pc:spChg>
        <pc:spChg chg="mod">
          <ac:chgData name="Philip Leftwich (BIO - Staff)" userId="40797191-1911-4e2c-aad9-bb71c68c9eef" providerId="ADAL" clId="{6C58B6E4-84CB-4128-9587-8C03B87C8D4C}" dt="2021-08-05T11:44:07.721" v="982"/>
          <ac:spMkLst>
            <pc:docMk/>
            <pc:sldMk cId="2224060184" sldId="273"/>
            <ac:spMk id="43" creationId="{3761FCBC-2A0C-45A3-B915-180A270C6238}"/>
          </ac:spMkLst>
        </pc:spChg>
        <pc:spChg chg="mod">
          <ac:chgData name="Philip Leftwich (BIO - Staff)" userId="40797191-1911-4e2c-aad9-bb71c68c9eef" providerId="ADAL" clId="{6C58B6E4-84CB-4128-9587-8C03B87C8D4C}" dt="2021-08-05T11:44:07.721" v="982"/>
          <ac:spMkLst>
            <pc:docMk/>
            <pc:sldMk cId="2224060184" sldId="273"/>
            <ac:spMk id="44" creationId="{F5B4508D-48B0-4CF3-B90F-6EDC811FDD14}"/>
          </ac:spMkLst>
        </pc:spChg>
        <pc:spChg chg="mod">
          <ac:chgData name="Philip Leftwich (BIO - Staff)" userId="40797191-1911-4e2c-aad9-bb71c68c9eef" providerId="ADAL" clId="{6C58B6E4-84CB-4128-9587-8C03B87C8D4C}" dt="2021-08-05T11:44:07.721" v="982"/>
          <ac:spMkLst>
            <pc:docMk/>
            <pc:sldMk cId="2224060184" sldId="273"/>
            <ac:spMk id="47" creationId="{C8971298-5BF2-4C10-9FB9-6327A7193C79}"/>
          </ac:spMkLst>
        </pc:spChg>
        <pc:spChg chg="mod">
          <ac:chgData name="Philip Leftwich (BIO - Staff)" userId="40797191-1911-4e2c-aad9-bb71c68c9eef" providerId="ADAL" clId="{6C58B6E4-84CB-4128-9587-8C03B87C8D4C}" dt="2021-08-05T11:44:07.721" v="982"/>
          <ac:spMkLst>
            <pc:docMk/>
            <pc:sldMk cId="2224060184" sldId="273"/>
            <ac:spMk id="48" creationId="{B788CE90-E8E8-4154-8935-1EACF6AAEB17}"/>
          </ac:spMkLst>
        </pc:spChg>
        <pc:spChg chg="del mod">
          <ac:chgData name="Philip Leftwich (BIO - Staff)" userId="40797191-1911-4e2c-aad9-bb71c68c9eef" providerId="ADAL" clId="{6C58B6E4-84CB-4128-9587-8C03B87C8D4C}" dt="2021-08-05T11:59:29.632" v="1033" actId="478"/>
          <ac:spMkLst>
            <pc:docMk/>
            <pc:sldMk cId="2224060184" sldId="273"/>
            <ac:spMk id="51" creationId="{DE1BEF6C-97E5-48FB-A29D-A8CED0C36FFC}"/>
          </ac:spMkLst>
        </pc:spChg>
        <pc:spChg chg="del mod">
          <ac:chgData name="Philip Leftwich (BIO - Staff)" userId="40797191-1911-4e2c-aad9-bb71c68c9eef" providerId="ADAL" clId="{6C58B6E4-84CB-4128-9587-8C03B87C8D4C}" dt="2021-08-05T11:59:36.888" v="1035" actId="478"/>
          <ac:spMkLst>
            <pc:docMk/>
            <pc:sldMk cId="2224060184" sldId="273"/>
            <ac:spMk id="52" creationId="{42FAF1DE-D1FC-43FD-8D89-42EBBAA4853A}"/>
          </ac:spMkLst>
        </pc:spChg>
        <pc:spChg chg="mod">
          <ac:chgData name="Philip Leftwich (BIO - Staff)" userId="40797191-1911-4e2c-aad9-bb71c68c9eef" providerId="ADAL" clId="{6C58B6E4-84CB-4128-9587-8C03B87C8D4C}" dt="2021-08-05T11:44:07.721" v="982"/>
          <ac:spMkLst>
            <pc:docMk/>
            <pc:sldMk cId="2224060184" sldId="273"/>
            <ac:spMk id="59" creationId="{900C2C22-7A56-43D2-9169-E092BCFDD6B0}"/>
          </ac:spMkLst>
        </pc:spChg>
        <pc:spChg chg="mod">
          <ac:chgData name="Philip Leftwich (BIO - Staff)" userId="40797191-1911-4e2c-aad9-bb71c68c9eef" providerId="ADAL" clId="{6C58B6E4-84CB-4128-9587-8C03B87C8D4C}" dt="2021-08-05T11:44:07.721" v="982"/>
          <ac:spMkLst>
            <pc:docMk/>
            <pc:sldMk cId="2224060184" sldId="273"/>
            <ac:spMk id="61" creationId="{0D6A0A99-F06E-4A43-AD88-A263F10B385E}"/>
          </ac:spMkLst>
        </pc:spChg>
        <pc:spChg chg="mod">
          <ac:chgData name="Philip Leftwich (BIO - Staff)" userId="40797191-1911-4e2c-aad9-bb71c68c9eef" providerId="ADAL" clId="{6C58B6E4-84CB-4128-9587-8C03B87C8D4C}" dt="2021-08-05T11:44:07.721" v="982"/>
          <ac:spMkLst>
            <pc:docMk/>
            <pc:sldMk cId="2224060184" sldId="273"/>
            <ac:spMk id="63" creationId="{F2C58744-9CB8-4227-8CC4-B712E2E07E8C}"/>
          </ac:spMkLst>
        </pc:spChg>
        <pc:grpChg chg="add del mod">
          <ac:chgData name="Philip Leftwich (BIO - Staff)" userId="40797191-1911-4e2c-aad9-bb71c68c9eef" providerId="ADAL" clId="{6C58B6E4-84CB-4128-9587-8C03B87C8D4C}" dt="2021-08-05T11:44:06.845" v="981" actId="478"/>
          <ac:grpSpMkLst>
            <pc:docMk/>
            <pc:sldMk cId="2224060184" sldId="273"/>
            <ac:grpSpMk id="4" creationId="{54EA4481-3AEC-40D0-BB0A-665518868408}"/>
          </ac:grpSpMkLst>
        </pc:grpChg>
        <pc:grpChg chg="mod">
          <ac:chgData name="Philip Leftwich (BIO - Staff)" userId="40797191-1911-4e2c-aad9-bb71c68c9eef" providerId="ADAL" clId="{6C58B6E4-84CB-4128-9587-8C03B87C8D4C}" dt="2021-08-05T11:42:03.563" v="967"/>
          <ac:grpSpMkLst>
            <pc:docMk/>
            <pc:sldMk cId="2224060184" sldId="273"/>
            <ac:grpSpMk id="6" creationId="{7A97F1DC-6C87-405E-8D1B-19D7D8A8CE79}"/>
          </ac:grpSpMkLst>
        </pc:grpChg>
        <pc:grpChg chg="mod">
          <ac:chgData name="Philip Leftwich (BIO - Staff)" userId="40797191-1911-4e2c-aad9-bb71c68c9eef" providerId="ADAL" clId="{6C58B6E4-84CB-4128-9587-8C03B87C8D4C}" dt="2021-08-05T11:42:03.563" v="967"/>
          <ac:grpSpMkLst>
            <pc:docMk/>
            <pc:sldMk cId="2224060184" sldId="273"/>
            <ac:grpSpMk id="7" creationId="{D4BE2D2E-05EF-420B-8C8E-D7276B5B9C37}"/>
          </ac:grpSpMkLst>
        </pc:grpChg>
        <pc:grpChg chg="mod">
          <ac:chgData name="Philip Leftwich (BIO - Staff)" userId="40797191-1911-4e2c-aad9-bb71c68c9eef" providerId="ADAL" clId="{6C58B6E4-84CB-4128-9587-8C03B87C8D4C}" dt="2021-08-05T11:42:03.563" v="967"/>
          <ac:grpSpMkLst>
            <pc:docMk/>
            <pc:sldMk cId="2224060184" sldId="273"/>
            <ac:grpSpMk id="8" creationId="{C3859408-3311-4194-9A33-C7948E72A111}"/>
          </ac:grpSpMkLst>
        </pc:grpChg>
        <pc:grpChg chg="add mod">
          <ac:chgData name="Philip Leftwich (BIO - Staff)" userId="40797191-1911-4e2c-aad9-bb71c68c9eef" providerId="ADAL" clId="{6C58B6E4-84CB-4128-9587-8C03B87C8D4C}" dt="2021-08-05T11:44:07.721" v="982"/>
          <ac:grpSpMkLst>
            <pc:docMk/>
            <pc:sldMk cId="2224060184" sldId="273"/>
            <ac:grpSpMk id="32" creationId="{0F533547-BC2F-4096-BDA7-FA489DDE3F17}"/>
          </ac:grpSpMkLst>
        </pc:grpChg>
        <pc:grpChg chg="mod">
          <ac:chgData name="Philip Leftwich (BIO - Staff)" userId="40797191-1911-4e2c-aad9-bb71c68c9eef" providerId="ADAL" clId="{6C58B6E4-84CB-4128-9587-8C03B87C8D4C}" dt="2021-08-05T11:44:07.721" v="982"/>
          <ac:grpSpMkLst>
            <pc:docMk/>
            <pc:sldMk cId="2224060184" sldId="273"/>
            <ac:grpSpMk id="33" creationId="{1757A15A-91A2-4359-BD50-6877248B408E}"/>
          </ac:grpSpMkLst>
        </pc:grpChg>
        <pc:grpChg chg="mod">
          <ac:chgData name="Philip Leftwich (BIO - Staff)" userId="40797191-1911-4e2c-aad9-bb71c68c9eef" providerId="ADAL" clId="{6C58B6E4-84CB-4128-9587-8C03B87C8D4C}" dt="2021-08-05T11:44:07.721" v="982"/>
          <ac:grpSpMkLst>
            <pc:docMk/>
            <pc:sldMk cId="2224060184" sldId="273"/>
            <ac:grpSpMk id="53" creationId="{179DF95A-539E-46BA-A6F8-636FBD4CD7AF}"/>
          </ac:grpSpMkLst>
        </pc:grpChg>
        <pc:grpChg chg="mod">
          <ac:chgData name="Philip Leftwich (BIO - Staff)" userId="40797191-1911-4e2c-aad9-bb71c68c9eef" providerId="ADAL" clId="{6C58B6E4-84CB-4128-9587-8C03B87C8D4C}" dt="2021-08-05T11:44:07.721" v="982"/>
          <ac:grpSpMkLst>
            <pc:docMk/>
            <pc:sldMk cId="2224060184" sldId="273"/>
            <ac:grpSpMk id="54" creationId="{8908C07C-CA74-4588-ABF1-BB97736D2170}"/>
          </ac:grpSpMkLst>
        </pc:grpChg>
        <pc:grpChg chg="mod">
          <ac:chgData name="Philip Leftwich (BIO - Staff)" userId="40797191-1911-4e2c-aad9-bb71c68c9eef" providerId="ADAL" clId="{6C58B6E4-84CB-4128-9587-8C03B87C8D4C}" dt="2021-08-05T11:44:07.721" v="982"/>
          <ac:grpSpMkLst>
            <pc:docMk/>
            <pc:sldMk cId="2224060184" sldId="273"/>
            <ac:grpSpMk id="55" creationId="{21550C92-BEEC-4592-9AD9-21AE7E4B38D5}"/>
          </ac:grpSpMkLst>
        </pc:grpChg>
        <pc:picChg chg="mod">
          <ac:chgData name="Philip Leftwich (BIO - Staff)" userId="40797191-1911-4e2c-aad9-bb71c68c9eef" providerId="ADAL" clId="{6C58B6E4-84CB-4128-9587-8C03B87C8D4C}" dt="2021-08-05T11:37:27.567" v="957" actId="1076"/>
          <ac:picMkLst>
            <pc:docMk/>
            <pc:sldMk cId="2224060184" sldId="273"/>
            <ac:picMk id="5" creationId="{5D92F7DB-81ED-4B00-82D4-9B6D8F84A5E9}"/>
          </ac:picMkLst>
        </pc:picChg>
        <pc:picChg chg="mod">
          <ac:chgData name="Philip Leftwich (BIO - Staff)" userId="40797191-1911-4e2c-aad9-bb71c68c9eef" providerId="ADAL" clId="{6C58B6E4-84CB-4128-9587-8C03B87C8D4C}" dt="2021-08-05T11:42:03.563" v="967"/>
          <ac:picMkLst>
            <pc:docMk/>
            <pc:sldMk cId="2224060184" sldId="273"/>
            <ac:picMk id="11" creationId="{8A3017E9-02EA-410B-9034-ECFE356D628F}"/>
          </ac:picMkLst>
        </pc:picChg>
        <pc:picChg chg="mod">
          <ac:chgData name="Philip Leftwich (BIO - Staff)" userId="40797191-1911-4e2c-aad9-bb71c68c9eef" providerId="ADAL" clId="{6C58B6E4-84CB-4128-9587-8C03B87C8D4C}" dt="2021-08-05T11:42:03.563" v="967"/>
          <ac:picMkLst>
            <pc:docMk/>
            <pc:sldMk cId="2224060184" sldId="273"/>
            <ac:picMk id="13" creationId="{290BD448-DF16-47CE-9BD5-7CBCE4EF7C98}"/>
          </ac:picMkLst>
        </pc:picChg>
        <pc:picChg chg="mod">
          <ac:chgData name="Philip Leftwich (BIO - Staff)" userId="40797191-1911-4e2c-aad9-bb71c68c9eef" providerId="ADAL" clId="{6C58B6E4-84CB-4128-9587-8C03B87C8D4C}" dt="2021-08-05T11:42:03.563" v="967"/>
          <ac:picMkLst>
            <pc:docMk/>
            <pc:sldMk cId="2224060184" sldId="273"/>
            <ac:picMk id="15" creationId="{664A9D61-DC93-4EA9-8483-6D83771014C6}"/>
          </ac:picMkLst>
        </pc:picChg>
        <pc:picChg chg="add del mod">
          <ac:chgData name="Philip Leftwich (BIO - Staff)" userId="40797191-1911-4e2c-aad9-bb71c68c9eef" providerId="ADAL" clId="{6C58B6E4-84CB-4128-9587-8C03B87C8D4C}" dt="2021-08-05T11:44:06.845" v="981" actId="478"/>
          <ac:picMkLst>
            <pc:docMk/>
            <pc:sldMk cId="2224060184" sldId="273"/>
            <ac:picMk id="19" creationId="{B3888F83-5DC5-4EEF-B5D4-F82D4009B8CF}"/>
          </ac:picMkLst>
        </pc:picChg>
        <pc:picChg chg="add del mod">
          <ac:chgData name="Philip Leftwich (BIO - Staff)" userId="40797191-1911-4e2c-aad9-bb71c68c9eef" providerId="ADAL" clId="{6C58B6E4-84CB-4128-9587-8C03B87C8D4C}" dt="2021-08-05T11:44:06.845" v="981" actId="478"/>
          <ac:picMkLst>
            <pc:docMk/>
            <pc:sldMk cId="2224060184" sldId="273"/>
            <ac:picMk id="20" creationId="{241B7C2E-415C-44C4-95B8-C1468BB5FF51}"/>
          </ac:picMkLst>
        </pc:picChg>
        <pc:picChg chg="add del mod">
          <ac:chgData name="Philip Leftwich (BIO - Staff)" userId="40797191-1911-4e2c-aad9-bb71c68c9eef" providerId="ADAL" clId="{6C58B6E4-84CB-4128-9587-8C03B87C8D4C}" dt="2021-08-05T11:44:06.845" v="981" actId="478"/>
          <ac:picMkLst>
            <pc:docMk/>
            <pc:sldMk cId="2224060184" sldId="273"/>
            <ac:picMk id="24" creationId="{8F790170-9205-4D19-87CF-05CE497AAE8A}"/>
          </ac:picMkLst>
        </pc:picChg>
        <pc:picChg chg="add del mod">
          <ac:chgData name="Philip Leftwich (BIO - Staff)" userId="40797191-1911-4e2c-aad9-bb71c68c9eef" providerId="ADAL" clId="{6C58B6E4-84CB-4128-9587-8C03B87C8D4C}" dt="2021-08-05T11:44:06.845" v="981" actId="478"/>
          <ac:picMkLst>
            <pc:docMk/>
            <pc:sldMk cId="2224060184" sldId="273"/>
            <ac:picMk id="28" creationId="{636098AB-B5D9-4CD1-A54C-6B6B18915466}"/>
          </ac:picMkLst>
        </pc:picChg>
        <pc:picChg chg="mod">
          <ac:chgData name="Philip Leftwich (BIO - Staff)" userId="40797191-1911-4e2c-aad9-bb71c68c9eef" providerId="ADAL" clId="{6C58B6E4-84CB-4128-9587-8C03B87C8D4C}" dt="2021-08-05T11:44:07.721" v="982"/>
          <ac:picMkLst>
            <pc:docMk/>
            <pc:sldMk cId="2224060184" sldId="273"/>
            <ac:picMk id="36" creationId="{44433D57-2498-4AF2-9685-9B1A3FEA720B}"/>
          </ac:picMkLst>
        </pc:picChg>
        <pc:picChg chg="mod">
          <ac:chgData name="Philip Leftwich (BIO - Staff)" userId="40797191-1911-4e2c-aad9-bb71c68c9eef" providerId="ADAL" clId="{6C58B6E4-84CB-4128-9587-8C03B87C8D4C}" dt="2021-08-05T11:44:07.721" v="982"/>
          <ac:picMkLst>
            <pc:docMk/>
            <pc:sldMk cId="2224060184" sldId="273"/>
            <ac:picMk id="37" creationId="{32B4291D-9E23-473E-96AB-1D3B6BA5FDA2}"/>
          </ac:picMkLst>
        </pc:picChg>
        <pc:picChg chg="mod">
          <ac:chgData name="Philip Leftwich (BIO - Staff)" userId="40797191-1911-4e2c-aad9-bb71c68c9eef" providerId="ADAL" clId="{6C58B6E4-84CB-4128-9587-8C03B87C8D4C}" dt="2021-08-05T11:44:07.721" v="982"/>
          <ac:picMkLst>
            <pc:docMk/>
            <pc:sldMk cId="2224060184" sldId="273"/>
            <ac:picMk id="41" creationId="{5AAA32A8-8D0E-44D0-8129-A4F60CA7F0B0}"/>
          </ac:picMkLst>
        </pc:picChg>
        <pc:picChg chg="mod">
          <ac:chgData name="Philip Leftwich (BIO - Staff)" userId="40797191-1911-4e2c-aad9-bb71c68c9eef" providerId="ADAL" clId="{6C58B6E4-84CB-4128-9587-8C03B87C8D4C}" dt="2021-08-05T11:44:07.721" v="982"/>
          <ac:picMkLst>
            <pc:docMk/>
            <pc:sldMk cId="2224060184" sldId="273"/>
            <ac:picMk id="45" creationId="{9126B8AD-6311-44B2-9ABC-CA71F09F2CB0}"/>
          </ac:picMkLst>
        </pc:picChg>
        <pc:picChg chg="del mod">
          <ac:chgData name="Philip Leftwich (BIO - Staff)" userId="40797191-1911-4e2c-aad9-bb71c68c9eef" providerId="ADAL" clId="{6C58B6E4-84CB-4128-9587-8C03B87C8D4C}" dt="2021-08-05T11:59:32.261" v="1034" actId="478"/>
          <ac:picMkLst>
            <pc:docMk/>
            <pc:sldMk cId="2224060184" sldId="273"/>
            <ac:picMk id="49" creationId="{EE9F43CC-2AF3-4E07-A0EC-877D4A8F3708}"/>
          </ac:picMkLst>
        </pc:picChg>
        <pc:picChg chg="mod">
          <ac:chgData name="Philip Leftwich (BIO - Staff)" userId="40797191-1911-4e2c-aad9-bb71c68c9eef" providerId="ADAL" clId="{6C58B6E4-84CB-4128-9587-8C03B87C8D4C}" dt="2021-08-05T11:44:07.721" v="982"/>
          <ac:picMkLst>
            <pc:docMk/>
            <pc:sldMk cId="2224060184" sldId="273"/>
            <ac:picMk id="58" creationId="{64821F01-5BCD-474F-ABEB-E7BB3D1C4456}"/>
          </ac:picMkLst>
        </pc:picChg>
        <pc:picChg chg="mod">
          <ac:chgData name="Philip Leftwich (BIO - Staff)" userId="40797191-1911-4e2c-aad9-bb71c68c9eef" providerId="ADAL" clId="{6C58B6E4-84CB-4128-9587-8C03B87C8D4C}" dt="2021-08-05T11:44:07.721" v="982"/>
          <ac:picMkLst>
            <pc:docMk/>
            <pc:sldMk cId="2224060184" sldId="273"/>
            <ac:picMk id="60" creationId="{9A354878-BEB0-4849-A28B-55D164A9C28A}"/>
          </ac:picMkLst>
        </pc:picChg>
        <pc:picChg chg="mod">
          <ac:chgData name="Philip Leftwich (BIO - Staff)" userId="40797191-1911-4e2c-aad9-bb71c68c9eef" providerId="ADAL" clId="{6C58B6E4-84CB-4128-9587-8C03B87C8D4C}" dt="2021-08-05T11:44:07.721" v="982"/>
          <ac:picMkLst>
            <pc:docMk/>
            <pc:sldMk cId="2224060184" sldId="273"/>
            <ac:picMk id="62" creationId="{6857A0B3-335C-4E24-ADE7-D26D1DAB644F}"/>
          </ac:picMkLst>
        </pc:picChg>
        <pc:picChg chg="add mod">
          <ac:chgData name="Philip Leftwich (BIO - Staff)" userId="40797191-1911-4e2c-aad9-bb71c68c9eef" providerId="ADAL" clId="{6C58B6E4-84CB-4128-9587-8C03B87C8D4C}" dt="2021-08-05T12:00:26.075" v="1039" actId="1076"/>
          <ac:picMkLst>
            <pc:docMk/>
            <pc:sldMk cId="2224060184" sldId="273"/>
            <ac:picMk id="64" creationId="{C514C04B-A69F-46C9-93A7-8A4FA5A1B7EE}"/>
          </ac:picMkLst>
        </pc:picChg>
        <pc:picChg chg="add mod">
          <ac:chgData name="Philip Leftwich (BIO - Staff)" userId="40797191-1911-4e2c-aad9-bb71c68c9eef" providerId="ADAL" clId="{6C58B6E4-84CB-4128-9587-8C03B87C8D4C}" dt="2021-08-05T12:00:33.500" v="1041" actId="1076"/>
          <ac:picMkLst>
            <pc:docMk/>
            <pc:sldMk cId="2224060184" sldId="273"/>
            <ac:picMk id="65" creationId="{B46215EE-FF4F-491D-80BF-C7F560D21095}"/>
          </ac:picMkLst>
        </pc:picChg>
        <pc:cxnChg chg="mod">
          <ac:chgData name="Philip Leftwich (BIO - Staff)" userId="40797191-1911-4e2c-aad9-bb71c68c9eef" providerId="ADAL" clId="{6C58B6E4-84CB-4128-9587-8C03B87C8D4C}" dt="2021-08-05T11:44:06.845" v="981" actId="478"/>
          <ac:cxnSpMkLst>
            <pc:docMk/>
            <pc:sldMk cId="2224060184" sldId="273"/>
            <ac:cxnSpMk id="9" creationId="{BBC73757-DEA6-4D5D-9DC1-B0E2021C49EC}"/>
          </ac:cxnSpMkLst>
        </pc:cxnChg>
        <pc:cxnChg chg="mod">
          <ac:chgData name="Philip Leftwich (BIO - Staff)" userId="40797191-1911-4e2c-aad9-bb71c68c9eef" providerId="ADAL" clId="{6C58B6E4-84CB-4128-9587-8C03B87C8D4C}" dt="2021-08-05T11:42:03.563" v="967"/>
          <ac:cxnSpMkLst>
            <pc:docMk/>
            <pc:sldMk cId="2224060184" sldId="273"/>
            <ac:cxnSpMk id="10" creationId="{4C3CCC57-5312-4A6B-8D76-B84AF3D6C5BF}"/>
          </ac:cxnSpMkLst>
        </pc:cxnChg>
        <pc:cxnChg chg="add del mod">
          <ac:chgData name="Philip Leftwich (BIO - Staff)" userId="40797191-1911-4e2c-aad9-bb71c68c9eef" providerId="ADAL" clId="{6C58B6E4-84CB-4128-9587-8C03B87C8D4C}" dt="2021-08-05T11:44:06.845" v="981" actId="478"/>
          <ac:cxnSpMkLst>
            <pc:docMk/>
            <pc:sldMk cId="2224060184" sldId="273"/>
            <ac:cxnSpMk id="21" creationId="{1AAA310E-7E4A-4426-A5A6-223077A3FD0C}"/>
          </ac:cxnSpMkLst>
        </pc:cxnChg>
        <pc:cxnChg chg="add del mod">
          <ac:chgData name="Philip Leftwich (BIO - Staff)" userId="40797191-1911-4e2c-aad9-bb71c68c9eef" providerId="ADAL" clId="{6C58B6E4-84CB-4128-9587-8C03B87C8D4C}" dt="2021-08-05T11:44:06.845" v="981" actId="478"/>
          <ac:cxnSpMkLst>
            <pc:docMk/>
            <pc:sldMk cId="2224060184" sldId="273"/>
            <ac:cxnSpMk id="25" creationId="{737959B3-1E04-4F6C-9C3E-B89246A75E39}"/>
          </ac:cxnSpMkLst>
        </pc:cxnChg>
        <pc:cxnChg chg="add del mod">
          <ac:chgData name="Philip Leftwich (BIO - Staff)" userId="40797191-1911-4e2c-aad9-bb71c68c9eef" providerId="ADAL" clId="{6C58B6E4-84CB-4128-9587-8C03B87C8D4C}" dt="2021-08-05T11:44:06.845" v="981" actId="478"/>
          <ac:cxnSpMkLst>
            <pc:docMk/>
            <pc:sldMk cId="2224060184" sldId="273"/>
            <ac:cxnSpMk id="29" creationId="{08C9987B-65A7-43C3-84A4-65F45C3F1894}"/>
          </ac:cxnSpMkLst>
        </pc:cxnChg>
        <pc:cxnChg chg="mod">
          <ac:chgData name="Philip Leftwich (BIO - Staff)" userId="40797191-1911-4e2c-aad9-bb71c68c9eef" providerId="ADAL" clId="{6C58B6E4-84CB-4128-9587-8C03B87C8D4C}" dt="2021-08-05T11:44:07.721" v="982"/>
          <ac:cxnSpMkLst>
            <pc:docMk/>
            <pc:sldMk cId="2224060184" sldId="273"/>
            <ac:cxnSpMk id="38" creationId="{B70A7D39-1FD6-40F8-BCEC-66BFC273A8DF}"/>
          </ac:cxnSpMkLst>
        </pc:cxnChg>
        <pc:cxnChg chg="mod">
          <ac:chgData name="Philip Leftwich (BIO - Staff)" userId="40797191-1911-4e2c-aad9-bb71c68c9eef" providerId="ADAL" clId="{6C58B6E4-84CB-4128-9587-8C03B87C8D4C}" dt="2021-08-05T11:44:07.721" v="982"/>
          <ac:cxnSpMkLst>
            <pc:docMk/>
            <pc:sldMk cId="2224060184" sldId="273"/>
            <ac:cxnSpMk id="42" creationId="{D5333366-6A4D-4326-8633-9384A2EA296B}"/>
          </ac:cxnSpMkLst>
        </pc:cxnChg>
        <pc:cxnChg chg="mod">
          <ac:chgData name="Philip Leftwich (BIO - Staff)" userId="40797191-1911-4e2c-aad9-bb71c68c9eef" providerId="ADAL" clId="{6C58B6E4-84CB-4128-9587-8C03B87C8D4C}" dt="2021-08-05T11:44:07.721" v="982"/>
          <ac:cxnSpMkLst>
            <pc:docMk/>
            <pc:sldMk cId="2224060184" sldId="273"/>
            <ac:cxnSpMk id="46" creationId="{DB938EFA-0F9E-46DE-AE7C-0A3A7DD0BB70}"/>
          </ac:cxnSpMkLst>
        </pc:cxnChg>
        <pc:cxnChg chg="del mod">
          <ac:chgData name="Philip Leftwich (BIO - Staff)" userId="40797191-1911-4e2c-aad9-bb71c68c9eef" providerId="ADAL" clId="{6C58B6E4-84CB-4128-9587-8C03B87C8D4C}" dt="2021-08-05T11:59:40.478" v="1036" actId="478"/>
          <ac:cxnSpMkLst>
            <pc:docMk/>
            <pc:sldMk cId="2224060184" sldId="273"/>
            <ac:cxnSpMk id="50" creationId="{52C273DD-DA90-476E-A196-788E2B757A14}"/>
          </ac:cxnSpMkLst>
        </pc:cxnChg>
        <pc:cxnChg chg="mod">
          <ac:chgData name="Philip Leftwich (BIO - Staff)" userId="40797191-1911-4e2c-aad9-bb71c68c9eef" providerId="ADAL" clId="{6C58B6E4-84CB-4128-9587-8C03B87C8D4C}" dt="2021-08-05T11:44:07.721" v="982"/>
          <ac:cxnSpMkLst>
            <pc:docMk/>
            <pc:sldMk cId="2224060184" sldId="273"/>
            <ac:cxnSpMk id="56" creationId="{922F30FF-F094-460D-B68B-BAC3E64BB86E}"/>
          </ac:cxnSpMkLst>
        </pc:cxnChg>
        <pc:cxnChg chg="mod">
          <ac:chgData name="Philip Leftwich (BIO - Staff)" userId="40797191-1911-4e2c-aad9-bb71c68c9eef" providerId="ADAL" clId="{6C58B6E4-84CB-4128-9587-8C03B87C8D4C}" dt="2021-08-05T11:44:07.721" v="982"/>
          <ac:cxnSpMkLst>
            <pc:docMk/>
            <pc:sldMk cId="2224060184" sldId="273"/>
            <ac:cxnSpMk id="57" creationId="{82F62D37-B50C-4DBA-B114-547ED7135347}"/>
          </ac:cxnSpMkLst>
        </pc:cxnChg>
      </pc:sldChg>
      <pc:sldChg chg="addSp delSp modSp add mod">
        <pc:chgData name="Philip Leftwich (BIO - Staff)" userId="40797191-1911-4e2c-aad9-bb71c68c9eef" providerId="ADAL" clId="{6C58B6E4-84CB-4128-9587-8C03B87C8D4C}" dt="2021-08-05T12:01:30.668" v="1049" actId="478"/>
        <pc:sldMkLst>
          <pc:docMk/>
          <pc:sldMk cId="2659871052" sldId="274"/>
        </pc:sldMkLst>
        <pc:spChg chg="del">
          <ac:chgData name="Philip Leftwich (BIO - Staff)" userId="40797191-1911-4e2c-aad9-bb71c68c9eef" providerId="ADAL" clId="{6C58B6E4-84CB-4128-9587-8C03B87C8D4C}" dt="2021-08-05T11:42:43.039" v="972" actId="478"/>
          <ac:spMkLst>
            <pc:docMk/>
            <pc:sldMk cId="2659871052" sldId="274"/>
            <ac:spMk id="2" creationId="{BCD42302-C6F6-40CA-B543-AFF7200D8D52}"/>
          </ac:spMkLst>
        </pc:spChg>
        <pc:spChg chg="mod">
          <ac:chgData name="Philip Leftwich (BIO - Staff)" userId="40797191-1911-4e2c-aad9-bb71c68c9eef" providerId="ADAL" clId="{6C58B6E4-84CB-4128-9587-8C03B87C8D4C}" dt="2021-08-05T11:42:43.757" v="973"/>
          <ac:spMkLst>
            <pc:docMk/>
            <pc:sldMk cId="2659871052" sldId="274"/>
            <ac:spMk id="12" creationId="{39720238-4447-4778-8530-B4065EB1C870}"/>
          </ac:spMkLst>
        </pc:spChg>
        <pc:spChg chg="mod">
          <ac:chgData name="Philip Leftwich (BIO - Staff)" userId="40797191-1911-4e2c-aad9-bb71c68c9eef" providerId="ADAL" clId="{6C58B6E4-84CB-4128-9587-8C03B87C8D4C}" dt="2021-08-05T11:42:43.757" v="973"/>
          <ac:spMkLst>
            <pc:docMk/>
            <pc:sldMk cId="2659871052" sldId="274"/>
            <ac:spMk id="14" creationId="{DE1E1D54-664A-4257-B43D-36A518D8BB81}"/>
          </ac:spMkLst>
        </pc:spChg>
        <pc:spChg chg="mod">
          <ac:chgData name="Philip Leftwich (BIO - Staff)" userId="40797191-1911-4e2c-aad9-bb71c68c9eef" providerId="ADAL" clId="{6C58B6E4-84CB-4128-9587-8C03B87C8D4C}" dt="2021-08-05T11:42:43.757" v="973"/>
          <ac:spMkLst>
            <pc:docMk/>
            <pc:sldMk cId="2659871052" sldId="274"/>
            <ac:spMk id="16" creationId="{7B9F6377-E8BB-40BF-ABCB-008E2EA5D653}"/>
          </ac:spMkLst>
        </pc:spChg>
        <pc:spChg chg="add mod">
          <ac:chgData name="Philip Leftwich (BIO - Staff)" userId="40797191-1911-4e2c-aad9-bb71c68c9eef" providerId="ADAL" clId="{6C58B6E4-84CB-4128-9587-8C03B87C8D4C}" dt="2021-08-05T11:43:50.436" v="980" actId="164"/>
          <ac:spMkLst>
            <pc:docMk/>
            <pc:sldMk cId="2659871052" sldId="274"/>
            <ac:spMk id="17" creationId="{84412B66-4180-47A6-8099-3C246CD2543B}"/>
          </ac:spMkLst>
        </pc:spChg>
        <pc:spChg chg="add mod">
          <ac:chgData name="Philip Leftwich (BIO - Staff)" userId="40797191-1911-4e2c-aad9-bb71c68c9eef" providerId="ADAL" clId="{6C58B6E4-84CB-4128-9587-8C03B87C8D4C}" dt="2021-08-05T11:43:50.436" v="980" actId="164"/>
          <ac:spMkLst>
            <pc:docMk/>
            <pc:sldMk cId="2659871052" sldId="274"/>
            <ac:spMk id="18" creationId="{B264B66D-C445-4B1D-83C3-D72080B3A5D2}"/>
          </ac:spMkLst>
        </pc:spChg>
        <pc:spChg chg="add mod">
          <ac:chgData name="Philip Leftwich (BIO - Staff)" userId="40797191-1911-4e2c-aad9-bb71c68c9eef" providerId="ADAL" clId="{6C58B6E4-84CB-4128-9587-8C03B87C8D4C}" dt="2021-08-05T11:43:50.436" v="980" actId="164"/>
          <ac:spMkLst>
            <pc:docMk/>
            <pc:sldMk cId="2659871052" sldId="274"/>
            <ac:spMk id="22" creationId="{BB297F62-9661-4C09-A287-A9C01AEFA780}"/>
          </ac:spMkLst>
        </pc:spChg>
        <pc:spChg chg="add mod">
          <ac:chgData name="Philip Leftwich (BIO - Staff)" userId="40797191-1911-4e2c-aad9-bb71c68c9eef" providerId="ADAL" clId="{6C58B6E4-84CB-4128-9587-8C03B87C8D4C}" dt="2021-08-05T11:43:50.436" v="980" actId="164"/>
          <ac:spMkLst>
            <pc:docMk/>
            <pc:sldMk cId="2659871052" sldId="274"/>
            <ac:spMk id="23" creationId="{E6E4B2BB-54FC-4806-A8AE-5D1FF273F0A8}"/>
          </ac:spMkLst>
        </pc:spChg>
        <pc:spChg chg="add mod">
          <ac:chgData name="Philip Leftwich (BIO - Staff)" userId="40797191-1911-4e2c-aad9-bb71c68c9eef" providerId="ADAL" clId="{6C58B6E4-84CB-4128-9587-8C03B87C8D4C}" dt="2021-08-05T11:43:50.436" v="980" actId="164"/>
          <ac:spMkLst>
            <pc:docMk/>
            <pc:sldMk cId="2659871052" sldId="274"/>
            <ac:spMk id="26" creationId="{874F16AA-B3C9-41E5-A201-185F3019680D}"/>
          </ac:spMkLst>
        </pc:spChg>
        <pc:spChg chg="add mod">
          <ac:chgData name="Philip Leftwich (BIO - Staff)" userId="40797191-1911-4e2c-aad9-bb71c68c9eef" providerId="ADAL" clId="{6C58B6E4-84CB-4128-9587-8C03B87C8D4C}" dt="2021-08-05T11:43:50.436" v="980" actId="164"/>
          <ac:spMkLst>
            <pc:docMk/>
            <pc:sldMk cId="2659871052" sldId="274"/>
            <ac:spMk id="27" creationId="{04619F6D-A46E-4C22-952F-A2195F32CC58}"/>
          </ac:spMkLst>
        </pc:spChg>
        <pc:spChg chg="add mod">
          <ac:chgData name="Philip Leftwich (BIO - Staff)" userId="40797191-1911-4e2c-aad9-bb71c68c9eef" providerId="ADAL" clId="{6C58B6E4-84CB-4128-9587-8C03B87C8D4C}" dt="2021-08-05T11:43:50.436" v="980" actId="164"/>
          <ac:spMkLst>
            <pc:docMk/>
            <pc:sldMk cId="2659871052" sldId="274"/>
            <ac:spMk id="30" creationId="{6E00F93C-74AF-4731-B86B-9C19E704A2D8}"/>
          </ac:spMkLst>
        </pc:spChg>
        <pc:spChg chg="add mod">
          <ac:chgData name="Philip Leftwich (BIO - Staff)" userId="40797191-1911-4e2c-aad9-bb71c68c9eef" providerId="ADAL" clId="{6C58B6E4-84CB-4128-9587-8C03B87C8D4C}" dt="2021-08-05T11:43:50.436" v="980" actId="164"/>
          <ac:spMkLst>
            <pc:docMk/>
            <pc:sldMk cId="2659871052" sldId="274"/>
            <ac:spMk id="31" creationId="{402D7081-3CBE-4239-A8A5-78614C7837BA}"/>
          </ac:spMkLst>
        </pc:spChg>
        <pc:spChg chg="add mod">
          <ac:chgData name="Philip Leftwich (BIO - Staff)" userId="40797191-1911-4e2c-aad9-bb71c68c9eef" providerId="ADAL" clId="{6C58B6E4-84CB-4128-9587-8C03B87C8D4C}" dt="2021-08-05T11:43:50.436" v="980" actId="164"/>
          <ac:spMkLst>
            <pc:docMk/>
            <pc:sldMk cId="2659871052" sldId="274"/>
            <ac:spMk id="34" creationId="{A9BD6746-6D3A-4AA8-A945-01ED5D35F529}"/>
          </ac:spMkLst>
        </pc:spChg>
        <pc:spChg chg="add mod">
          <ac:chgData name="Philip Leftwich (BIO - Staff)" userId="40797191-1911-4e2c-aad9-bb71c68c9eef" providerId="ADAL" clId="{6C58B6E4-84CB-4128-9587-8C03B87C8D4C}" dt="2021-08-05T11:43:50.436" v="980" actId="164"/>
          <ac:spMkLst>
            <pc:docMk/>
            <pc:sldMk cId="2659871052" sldId="274"/>
            <ac:spMk id="35" creationId="{C0F12ABF-1020-4BB8-A5D1-854ED026FCFF}"/>
          </ac:spMkLst>
        </pc:spChg>
        <pc:grpChg chg="add mod">
          <ac:chgData name="Philip Leftwich (BIO - Staff)" userId="40797191-1911-4e2c-aad9-bb71c68c9eef" providerId="ADAL" clId="{6C58B6E4-84CB-4128-9587-8C03B87C8D4C}" dt="2021-08-05T11:43:50.436" v="980" actId="164"/>
          <ac:grpSpMkLst>
            <pc:docMk/>
            <pc:sldMk cId="2659871052" sldId="274"/>
            <ac:grpSpMk id="3" creationId="{E504405B-045E-4393-9744-78AE18017F5C}"/>
          </ac:grpSpMkLst>
        </pc:grpChg>
        <pc:grpChg chg="add mod">
          <ac:chgData name="Philip Leftwich (BIO - Staff)" userId="40797191-1911-4e2c-aad9-bb71c68c9eef" providerId="ADAL" clId="{6C58B6E4-84CB-4128-9587-8C03B87C8D4C}" dt="2021-08-05T11:43:50.436" v="980" actId="164"/>
          <ac:grpSpMkLst>
            <pc:docMk/>
            <pc:sldMk cId="2659871052" sldId="274"/>
            <ac:grpSpMk id="4" creationId="{1C601F9E-DA18-43FF-8383-D1578CD90FDD}"/>
          </ac:grpSpMkLst>
        </pc:grpChg>
        <pc:grpChg chg="mod">
          <ac:chgData name="Philip Leftwich (BIO - Staff)" userId="40797191-1911-4e2c-aad9-bb71c68c9eef" providerId="ADAL" clId="{6C58B6E4-84CB-4128-9587-8C03B87C8D4C}" dt="2021-08-05T11:42:43.757" v="973"/>
          <ac:grpSpMkLst>
            <pc:docMk/>
            <pc:sldMk cId="2659871052" sldId="274"/>
            <ac:grpSpMk id="6" creationId="{8EFF7E32-8CA1-47B7-B0F7-CA480D01E51D}"/>
          </ac:grpSpMkLst>
        </pc:grpChg>
        <pc:grpChg chg="mod">
          <ac:chgData name="Philip Leftwich (BIO - Staff)" userId="40797191-1911-4e2c-aad9-bb71c68c9eef" providerId="ADAL" clId="{6C58B6E4-84CB-4128-9587-8C03B87C8D4C}" dt="2021-08-05T11:42:43.757" v="973"/>
          <ac:grpSpMkLst>
            <pc:docMk/>
            <pc:sldMk cId="2659871052" sldId="274"/>
            <ac:grpSpMk id="7" creationId="{F05E7D65-B410-4064-9FBF-0722271F2695}"/>
          </ac:grpSpMkLst>
        </pc:grpChg>
        <pc:grpChg chg="mod">
          <ac:chgData name="Philip Leftwich (BIO - Staff)" userId="40797191-1911-4e2c-aad9-bb71c68c9eef" providerId="ADAL" clId="{6C58B6E4-84CB-4128-9587-8C03B87C8D4C}" dt="2021-08-05T11:42:43.757" v="973"/>
          <ac:grpSpMkLst>
            <pc:docMk/>
            <pc:sldMk cId="2659871052" sldId="274"/>
            <ac:grpSpMk id="8" creationId="{0E54A3F9-3D3C-4503-9E09-B40F8A97C57B}"/>
          </ac:grpSpMkLst>
        </pc:grpChg>
        <pc:picChg chg="mod">
          <ac:chgData name="Philip Leftwich (BIO - Staff)" userId="40797191-1911-4e2c-aad9-bb71c68c9eef" providerId="ADAL" clId="{6C58B6E4-84CB-4128-9587-8C03B87C8D4C}" dt="2021-08-05T11:39:45.607" v="960" actId="1076"/>
          <ac:picMkLst>
            <pc:docMk/>
            <pc:sldMk cId="2659871052" sldId="274"/>
            <ac:picMk id="5" creationId="{5D92F7DB-81ED-4B00-82D4-9B6D8F84A5E9}"/>
          </ac:picMkLst>
        </pc:picChg>
        <pc:picChg chg="mod">
          <ac:chgData name="Philip Leftwich (BIO - Staff)" userId="40797191-1911-4e2c-aad9-bb71c68c9eef" providerId="ADAL" clId="{6C58B6E4-84CB-4128-9587-8C03B87C8D4C}" dt="2021-08-05T11:42:43.757" v="973"/>
          <ac:picMkLst>
            <pc:docMk/>
            <pc:sldMk cId="2659871052" sldId="274"/>
            <ac:picMk id="11" creationId="{2598610D-F6E4-43EC-8CD6-3362C5212E88}"/>
          </ac:picMkLst>
        </pc:picChg>
        <pc:picChg chg="mod">
          <ac:chgData name="Philip Leftwich (BIO - Staff)" userId="40797191-1911-4e2c-aad9-bb71c68c9eef" providerId="ADAL" clId="{6C58B6E4-84CB-4128-9587-8C03B87C8D4C}" dt="2021-08-05T11:42:43.757" v="973"/>
          <ac:picMkLst>
            <pc:docMk/>
            <pc:sldMk cId="2659871052" sldId="274"/>
            <ac:picMk id="13" creationId="{DAAE8526-A006-41B1-A075-B4A720186867}"/>
          </ac:picMkLst>
        </pc:picChg>
        <pc:picChg chg="mod">
          <ac:chgData name="Philip Leftwich (BIO - Staff)" userId="40797191-1911-4e2c-aad9-bb71c68c9eef" providerId="ADAL" clId="{6C58B6E4-84CB-4128-9587-8C03B87C8D4C}" dt="2021-08-05T11:42:43.757" v="973"/>
          <ac:picMkLst>
            <pc:docMk/>
            <pc:sldMk cId="2659871052" sldId="274"/>
            <ac:picMk id="15" creationId="{6189ABDB-A432-4BC5-83B3-6CC1E0DF7EA9}"/>
          </ac:picMkLst>
        </pc:picChg>
        <pc:picChg chg="add mod">
          <ac:chgData name="Philip Leftwich (BIO - Staff)" userId="40797191-1911-4e2c-aad9-bb71c68c9eef" providerId="ADAL" clId="{6C58B6E4-84CB-4128-9587-8C03B87C8D4C}" dt="2021-08-05T11:43:50.436" v="980" actId="164"/>
          <ac:picMkLst>
            <pc:docMk/>
            <pc:sldMk cId="2659871052" sldId="274"/>
            <ac:picMk id="19" creationId="{58F03EBE-9189-4A8E-B695-B3A1F23F55EC}"/>
          </ac:picMkLst>
        </pc:picChg>
        <pc:picChg chg="add mod">
          <ac:chgData name="Philip Leftwich (BIO - Staff)" userId="40797191-1911-4e2c-aad9-bb71c68c9eef" providerId="ADAL" clId="{6C58B6E4-84CB-4128-9587-8C03B87C8D4C}" dt="2021-08-05T11:43:50.436" v="980" actId="164"/>
          <ac:picMkLst>
            <pc:docMk/>
            <pc:sldMk cId="2659871052" sldId="274"/>
            <ac:picMk id="20" creationId="{1A18285D-6941-4B14-957D-8D6D9E179ED3}"/>
          </ac:picMkLst>
        </pc:picChg>
        <pc:picChg chg="add mod">
          <ac:chgData name="Philip Leftwich (BIO - Staff)" userId="40797191-1911-4e2c-aad9-bb71c68c9eef" providerId="ADAL" clId="{6C58B6E4-84CB-4128-9587-8C03B87C8D4C}" dt="2021-08-05T11:43:50.436" v="980" actId="164"/>
          <ac:picMkLst>
            <pc:docMk/>
            <pc:sldMk cId="2659871052" sldId="274"/>
            <ac:picMk id="24" creationId="{7499AE01-B27E-4CAD-BC19-4FDD25FB0FAE}"/>
          </ac:picMkLst>
        </pc:picChg>
        <pc:picChg chg="add mod">
          <ac:chgData name="Philip Leftwich (BIO - Staff)" userId="40797191-1911-4e2c-aad9-bb71c68c9eef" providerId="ADAL" clId="{6C58B6E4-84CB-4128-9587-8C03B87C8D4C}" dt="2021-08-05T11:43:50.436" v="980" actId="164"/>
          <ac:picMkLst>
            <pc:docMk/>
            <pc:sldMk cId="2659871052" sldId="274"/>
            <ac:picMk id="28" creationId="{ED3C291D-E7F5-489B-9EEC-ED17744615BE}"/>
          </ac:picMkLst>
        </pc:picChg>
        <pc:picChg chg="add mod">
          <ac:chgData name="Philip Leftwich (BIO - Staff)" userId="40797191-1911-4e2c-aad9-bb71c68c9eef" providerId="ADAL" clId="{6C58B6E4-84CB-4128-9587-8C03B87C8D4C}" dt="2021-08-05T11:43:50.436" v="980" actId="164"/>
          <ac:picMkLst>
            <pc:docMk/>
            <pc:sldMk cId="2659871052" sldId="274"/>
            <ac:picMk id="32" creationId="{ACD6045A-CF14-47CC-B000-EA4CD7CB2273}"/>
          </ac:picMkLst>
        </pc:picChg>
        <pc:picChg chg="add mod">
          <ac:chgData name="Philip Leftwich (BIO - Staff)" userId="40797191-1911-4e2c-aad9-bb71c68c9eef" providerId="ADAL" clId="{6C58B6E4-84CB-4128-9587-8C03B87C8D4C}" dt="2021-08-05T12:01:13.277" v="1043" actId="1076"/>
          <ac:picMkLst>
            <pc:docMk/>
            <pc:sldMk cId="2659871052" sldId="274"/>
            <ac:picMk id="36" creationId="{FAED20AB-AC4C-4561-B205-E5799F045D01}"/>
          </ac:picMkLst>
        </pc:picChg>
        <pc:picChg chg="add mod">
          <ac:chgData name="Philip Leftwich (BIO - Staff)" userId="40797191-1911-4e2c-aad9-bb71c68c9eef" providerId="ADAL" clId="{6C58B6E4-84CB-4128-9587-8C03B87C8D4C}" dt="2021-08-05T12:01:19.144" v="1045" actId="1076"/>
          <ac:picMkLst>
            <pc:docMk/>
            <pc:sldMk cId="2659871052" sldId="274"/>
            <ac:picMk id="37" creationId="{E0C51846-FBA1-497F-B84C-DA0D836F0ADE}"/>
          </ac:picMkLst>
        </pc:picChg>
        <pc:picChg chg="add mod">
          <ac:chgData name="Philip Leftwich (BIO - Staff)" userId="40797191-1911-4e2c-aad9-bb71c68c9eef" providerId="ADAL" clId="{6C58B6E4-84CB-4128-9587-8C03B87C8D4C}" dt="2021-08-05T12:01:26.150" v="1047" actId="1076"/>
          <ac:picMkLst>
            <pc:docMk/>
            <pc:sldMk cId="2659871052" sldId="274"/>
            <ac:picMk id="38" creationId="{9F3C309A-E5D2-4032-AA0B-10017F8FB317}"/>
          </ac:picMkLst>
        </pc:picChg>
        <pc:picChg chg="add del mod">
          <ac:chgData name="Philip Leftwich (BIO - Staff)" userId="40797191-1911-4e2c-aad9-bb71c68c9eef" providerId="ADAL" clId="{6C58B6E4-84CB-4128-9587-8C03B87C8D4C}" dt="2021-08-05T12:01:30.668" v="1049" actId="478"/>
          <ac:picMkLst>
            <pc:docMk/>
            <pc:sldMk cId="2659871052" sldId="274"/>
            <ac:picMk id="39" creationId="{891FD200-FF75-477F-BD4D-5B3E1DE65CD7}"/>
          </ac:picMkLst>
        </pc:picChg>
        <pc:cxnChg chg="mod">
          <ac:chgData name="Philip Leftwich (BIO - Staff)" userId="40797191-1911-4e2c-aad9-bb71c68c9eef" providerId="ADAL" clId="{6C58B6E4-84CB-4128-9587-8C03B87C8D4C}" dt="2021-08-05T11:42:43.757" v="973"/>
          <ac:cxnSpMkLst>
            <pc:docMk/>
            <pc:sldMk cId="2659871052" sldId="274"/>
            <ac:cxnSpMk id="9" creationId="{CD4D8A80-6C2E-4C19-BE5C-2133E61663F2}"/>
          </ac:cxnSpMkLst>
        </pc:cxnChg>
        <pc:cxnChg chg="mod">
          <ac:chgData name="Philip Leftwich (BIO - Staff)" userId="40797191-1911-4e2c-aad9-bb71c68c9eef" providerId="ADAL" clId="{6C58B6E4-84CB-4128-9587-8C03B87C8D4C}" dt="2021-08-05T11:42:43.757" v="973"/>
          <ac:cxnSpMkLst>
            <pc:docMk/>
            <pc:sldMk cId="2659871052" sldId="274"/>
            <ac:cxnSpMk id="10" creationId="{8653F11B-EE72-40F1-A41F-6D0C4526A6C4}"/>
          </ac:cxnSpMkLst>
        </pc:cxnChg>
        <pc:cxnChg chg="add mod">
          <ac:chgData name="Philip Leftwich (BIO - Staff)" userId="40797191-1911-4e2c-aad9-bb71c68c9eef" providerId="ADAL" clId="{6C58B6E4-84CB-4128-9587-8C03B87C8D4C}" dt="2021-08-05T11:43:50.436" v="980" actId="164"/>
          <ac:cxnSpMkLst>
            <pc:docMk/>
            <pc:sldMk cId="2659871052" sldId="274"/>
            <ac:cxnSpMk id="21" creationId="{5902F167-2D2A-4539-AE2D-610DBD9985CB}"/>
          </ac:cxnSpMkLst>
        </pc:cxnChg>
        <pc:cxnChg chg="add mod">
          <ac:chgData name="Philip Leftwich (BIO - Staff)" userId="40797191-1911-4e2c-aad9-bb71c68c9eef" providerId="ADAL" clId="{6C58B6E4-84CB-4128-9587-8C03B87C8D4C}" dt="2021-08-05T11:43:50.436" v="980" actId="164"/>
          <ac:cxnSpMkLst>
            <pc:docMk/>
            <pc:sldMk cId="2659871052" sldId="274"/>
            <ac:cxnSpMk id="25" creationId="{C2D4D3EE-BED4-4FF8-B6E9-88800297BF79}"/>
          </ac:cxnSpMkLst>
        </pc:cxnChg>
        <pc:cxnChg chg="add mod">
          <ac:chgData name="Philip Leftwich (BIO - Staff)" userId="40797191-1911-4e2c-aad9-bb71c68c9eef" providerId="ADAL" clId="{6C58B6E4-84CB-4128-9587-8C03B87C8D4C}" dt="2021-08-05T11:43:50.436" v="980" actId="164"/>
          <ac:cxnSpMkLst>
            <pc:docMk/>
            <pc:sldMk cId="2659871052" sldId="274"/>
            <ac:cxnSpMk id="29" creationId="{F2ACF84F-362D-4DBB-84B5-85644C29ECC6}"/>
          </ac:cxnSpMkLst>
        </pc:cxnChg>
        <pc:cxnChg chg="add mod">
          <ac:chgData name="Philip Leftwich (BIO - Staff)" userId="40797191-1911-4e2c-aad9-bb71c68c9eef" providerId="ADAL" clId="{6C58B6E4-84CB-4128-9587-8C03B87C8D4C}" dt="2021-08-05T11:43:50.436" v="980" actId="164"/>
          <ac:cxnSpMkLst>
            <pc:docMk/>
            <pc:sldMk cId="2659871052" sldId="274"/>
            <ac:cxnSpMk id="33" creationId="{C2854E36-BF9E-4D8C-ABFB-26E62D57EA04}"/>
          </ac:cxnSpMkLst>
        </pc:cxnChg>
      </pc:sldChg>
      <pc:sldChg chg="modSp new mod">
        <pc:chgData name="Philip Leftwich (BIO - Staff)" userId="40797191-1911-4e2c-aad9-bb71c68c9eef" providerId="ADAL" clId="{6C58B6E4-84CB-4128-9587-8C03B87C8D4C}" dt="2021-08-05T08:38:34.881" v="510" actId="20577"/>
        <pc:sldMkLst>
          <pc:docMk/>
          <pc:sldMk cId="2445350177" sldId="275"/>
        </pc:sldMkLst>
        <pc:spChg chg="mod">
          <ac:chgData name="Philip Leftwich (BIO - Staff)" userId="40797191-1911-4e2c-aad9-bb71c68c9eef" providerId="ADAL" clId="{6C58B6E4-84CB-4128-9587-8C03B87C8D4C}" dt="2021-08-05T08:38:34.881" v="510" actId="20577"/>
          <ac:spMkLst>
            <pc:docMk/>
            <pc:sldMk cId="2445350177" sldId="275"/>
            <ac:spMk id="2" creationId="{F688EF35-9230-4F59-9840-D8AAD6A63342}"/>
          </ac:spMkLst>
        </pc:spChg>
      </pc:sldChg>
      <pc:sldChg chg="modSp new mod">
        <pc:chgData name="Philip Leftwich (BIO - Staff)" userId="40797191-1911-4e2c-aad9-bb71c68c9eef" providerId="ADAL" clId="{6C58B6E4-84CB-4128-9587-8C03B87C8D4C}" dt="2021-08-05T08:41:40.207" v="710" actId="20577"/>
        <pc:sldMkLst>
          <pc:docMk/>
          <pc:sldMk cId="2443154958" sldId="276"/>
        </pc:sldMkLst>
        <pc:spChg chg="mod">
          <ac:chgData name="Philip Leftwich (BIO - Staff)" userId="40797191-1911-4e2c-aad9-bb71c68c9eef" providerId="ADAL" clId="{6C58B6E4-84CB-4128-9587-8C03B87C8D4C}" dt="2021-08-05T08:41:40.207" v="710" actId="20577"/>
          <ac:spMkLst>
            <pc:docMk/>
            <pc:sldMk cId="2443154958" sldId="276"/>
            <ac:spMk id="2" creationId="{013E8132-639B-45AF-B79D-C1370516A371}"/>
          </ac:spMkLst>
        </pc:spChg>
      </pc:sldChg>
      <pc:sldChg chg="addSp delSp modSp new mod ord">
        <pc:chgData name="Philip Leftwich (BIO - Staff)" userId="40797191-1911-4e2c-aad9-bb71c68c9eef" providerId="ADAL" clId="{6C58B6E4-84CB-4128-9587-8C03B87C8D4C}" dt="2021-08-05T11:49:44.441" v="1023"/>
        <pc:sldMkLst>
          <pc:docMk/>
          <pc:sldMk cId="3703603717" sldId="277"/>
        </pc:sldMkLst>
        <pc:spChg chg="del">
          <ac:chgData name="Philip Leftwich (BIO - Staff)" userId="40797191-1911-4e2c-aad9-bb71c68c9eef" providerId="ADAL" clId="{6C58B6E4-84CB-4128-9587-8C03B87C8D4C}" dt="2021-08-05T09:09:34.246" v="738" actId="478"/>
          <ac:spMkLst>
            <pc:docMk/>
            <pc:sldMk cId="3703603717" sldId="277"/>
            <ac:spMk id="2" creationId="{3F06D8DC-2875-42E8-8090-1346693D2BD8}"/>
          </ac:spMkLst>
        </pc:spChg>
        <pc:spChg chg="del">
          <ac:chgData name="Philip Leftwich (BIO - Staff)" userId="40797191-1911-4e2c-aad9-bb71c68c9eef" providerId="ADAL" clId="{6C58B6E4-84CB-4128-9587-8C03B87C8D4C}" dt="2021-08-05T09:09:33.209" v="737" actId="478"/>
          <ac:spMkLst>
            <pc:docMk/>
            <pc:sldMk cId="3703603717" sldId="277"/>
            <ac:spMk id="3" creationId="{3F323CEF-E637-4D69-A90C-BFDFE3737153}"/>
          </ac:spMkLst>
        </pc:spChg>
        <pc:spChg chg="add mod">
          <ac:chgData name="Philip Leftwich (BIO - Staff)" userId="40797191-1911-4e2c-aad9-bb71c68c9eef" providerId="ADAL" clId="{6C58B6E4-84CB-4128-9587-8C03B87C8D4C}" dt="2021-08-05T11:28:34.264" v="870" actId="1076"/>
          <ac:spMkLst>
            <pc:docMk/>
            <pc:sldMk cId="3703603717" sldId="277"/>
            <ac:spMk id="7" creationId="{011853F2-0E24-407D-9830-179CC631A0DF}"/>
          </ac:spMkLst>
        </pc:spChg>
        <pc:spChg chg="add mod">
          <ac:chgData name="Philip Leftwich (BIO - Staff)" userId="40797191-1911-4e2c-aad9-bb71c68c9eef" providerId="ADAL" clId="{6C58B6E4-84CB-4128-9587-8C03B87C8D4C}" dt="2021-08-05T11:23:06.246" v="783" actId="164"/>
          <ac:spMkLst>
            <pc:docMk/>
            <pc:sldMk cId="3703603717" sldId="277"/>
            <ac:spMk id="9" creationId="{FC78766C-D9FB-456D-927D-4EB32E726850}"/>
          </ac:spMkLst>
        </pc:spChg>
        <pc:spChg chg="add del mod">
          <ac:chgData name="Philip Leftwich (BIO - Staff)" userId="40797191-1911-4e2c-aad9-bb71c68c9eef" providerId="ADAL" clId="{6C58B6E4-84CB-4128-9587-8C03B87C8D4C}" dt="2021-08-05T11:23:24.926" v="786" actId="478"/>
          <ac:spMkLst>
            <pc:docMk/>
            <pc:sldMk cId="3703603717" sldId="277"/>
            <ac:spMk id="10" creationId="{C2284EA3-AE47-4C23-827E-189911A1E249}"/>
          </ac:spMkLst>
        </pc:spChg>
        <pc:spChg chg="add mod">
          <ac:chgData name="Philip Leftwich (BIO - Staff)" userId="40797191-1911-4e2c-aad9-bb71c68c9eef" providerId="ADAL" clId="{6C58B6E4-84CB-4128-9587-8C03B87C8D4C}" dt="2021-08-05T11:28:43.556" v="872" actId="1076"/>
          <ac:spMkLst>
            <pc:docMk/>
            <pc:sldMk cId="3703603717" sldId="277"/>
            <ac:spMk id="11" creationId="{BED55E07-AD8D-4B84-98A8-5672BB2B1551}"/>
          </ac:spMkLst>
        </pc:spChg>
        <pc:spChg chg="mod">
          <ac:chgData name="Philip Leftwich (BIO - Staff)" userId="40797191-1911-4e2c-aad9-bb71c68c9eef" providerId="ADAL" clId="{6C58B6E4-84CB-4128-9587-8C03B87C8D4C}" dt="2021-08-05T11:24:15.489" v="797" actId="20577"/>
          <ac:spMkLst>
            <pc:docMk/>
            <pc:sldMk cId="3703603717" sldId="277"/>
            <ac:spMk id="15" creationId="{BBE613C0-71AB-4E44-8BE3-9C4DB163383C}"/>
          </ac:spMkLst>
        </pc:spChg>
        <pc:grpChg chg="add mod">
          <ac:chgData name="Philip Leftwich (BIO - Staff)" userId="40797191-1911-4e2c-aad9-bb71c68c9eef" providerId="ADAL" clId="{6C58B6E4-84CB-4128-9587-8C03B87C8D4C}" dt="2021-08-05T11:28:39.410" v="871" actId="1076"/>
          <ac:grpSpMkLst>
            <pc:docMk/>
            <pc:sldMk cId="3703603717" sldId="277"/>
            <ac:grpSpMk id="2" creationId="{E804A6D2-2500-424D-B5BA-7803931231F6}"/>
          </ac:grpSpMkLst>
        </pc:grpChg>
        <pc:grpChg chg="add mod">
          <ac:chgData name="Philip Leftwich (BIO - Staff)" userId="40797191-1911-4e2c-aad9-bb71c68c9eef" providerId="ADAL" clId="{6C58B6E4-84CB-4128-9587-8C03B87C8D4C}" dt="2021-08-05T11:28:20.589" v="867" actId="1076"/>
          <ac:grpSpMkLst>
            <pc:docMk/>
            <pc:sldMk cId="3703603717" sldId="277"/>
            <ac:grpSpMk id="3" creationId="{C48EC878-06F4-4FBE-81D8-A9F179DE6406}"/>
          </ac:grpSpMkLst>
        </pc:grpChg>
        <pc:grpChg chg="add mod">
          <ac:chgData name="Philip Leftwich (BIO - Staff)" userId="40797191-1911-4e2c-aad9-bb71c68c9eef" providerId="ADAL" clId="{6C58B6E4-84CB-4128-9587-8C03B87C8D4C}" dt="2021-08-05T11:28:23.599" v="868" actId="1076"/>
          <ac:grpSpMkLst>
            <pc:docMk/>
            <pc:sldMk cId="3703603717" sldId="277"/>
            <ac:grpSpMk id="12" creationId="{CC3544FB-D319-4523-99BE-861F840B2B8E}"/>
          </ac:grpSpMkLst>
        </pc:grpChg>
        <pc:grpChg chg="add mod">
          <ac:chgData name="Philip Leftwich (BIO - Staff)" userId="40797191-1911-4e2c-aad9-bb71c68c9eef" providerId="ADAL" clId="{6C58B6E4-84CB-4128-9587-8C03B87C8D4C}" dt="2021-08-05T11:24:10.610" v="792" actId="1076"/>
          <ac:grpSpMkLst>
            <pc:docMk/>
            <pc:sldMk cId="3703603717" sldId="277"/>
            <ac:grpSpMk id="13" creationId="{BBCD0E98-6610-4156-A9F9-8BE15B318BB9}"/>
          </ac:grpSpMkLst>
        </pc:grpChg>
        <pc:picChg chg="add mod">
          <ac:chgData name="Philip Leftwich (BIO - Staff)" userId="40797191-1911-4e2c-aad9-bb71c68c9eef" providerId="ADAL" clId="{6C58B6E4-84CB-4128-9587-8C03B87C8D4C}" dt="2021-08-05T11:23:19.362" v="785" actId="164"/>
          <ac:picMkLst>
            <pc:docMk/>
            <pc:sldMk cId="3703603717" sldId="277"/>
            <ac:picMk id="4" creationId="{AFCEB2BA-A58D-43B5-BE37-8ADF5B9626C1}"/>
          </ac:picMkLst>
        </pc:picChg>
        <pc:picChg chg="add mod">
          <ac:chgData name="Philip Leftwich (BIO - Staff)" userId="40797191-1911-4e2c-aad9-bb71c68c9eef" providerId="ADAL" clId="{6C58B6E4-84CB-4128-9587-8C03B87C8D4C}" dt="2021-08-05T11:23:06.246" v="783" actId="164"/>
          <ac:picMkLst>
            <pc:docMk/>
            <pc:sldMk cId="3703603717" sldId="277"/>
            <ac:picMk id="5" creationId="{E7B05143-D178-4E0F-98FF-CB0291EF575A}"/>
          </ac:picMkLst>
        </pc:picChg>
        <pc:picChg chg="add mod">
          <ac:chgData name="Philip Leftwich (BIO - Staff)" userId="40797191-1911-4e2c-aad9-bb71c68c9eef" providerId="ADAL" clId="{6C58B6E4-84CB-4128-9587-8C03B87C8D4C}" dt="2021-08-05T11:23:00.205" v="782" actId="164"/>
          <ac:picMkLst>
            <pc:docMk/>
            <pc:sldMk cId="3703603717" sldId="277"/>
            <ac:picMk id="6" creationId="{7521102C-9603-4ADE-8C2A-B53384B54984}"/>
          </ac:picMkLst>
        </pc:picChg>
        <pc:picChg chg="add mod">
          <ac:chgData name="Philip Leftwich (BIO - Staff)" userId="40797191-1911-4e2c-aad9-bb71c68c9eef" providerId="ADAL" clId="{6C58B6E4-84CB-4128-9587-8C03B87C8D4C}" dt="2021-08-05T11:22:19.241" v="775" actId="14100"/>
          <ac:picMkLst>
            <pc:docMk/>
            <pc:sldMk cId="3703603717" sldId="277"/>
            <ac:picMk id="8" creationId="{F2367B0A-18FB-4E91-845A-91BCCFC1ECE7}"/>
          </ac:picMkLst>
        </pc:picChg>
        <pc:picChg chg="mod">
          <ac:chgData name="Philip Leftwich (BIO - Staff)" userId="40797191-1911-4e2c-aad9-bb71c68c9eef" providerId="ADAL" clId="{6C58B6E4-84CB-4128-9587-8C03B87C8D4C}" dt="2021-08-05T11:24:06.460" v="791"/>
          <ac:picMkLst>
            <pc:docMk/>
            <pc:sldMk cId="3703603717" sldId="277"/>
            <ac:picMk id="14" creationId="{9C5EE326-41B9-44BD-89CD-C8A3E9E4FBBD}"/>
          </ac:picMkLst>
        </pc:picChg>
        <pc:picChg chg="add mod">
          <ac:chgData name="Philip Leftwich (BIO - Staff)" userId="40797191-1911-4e2c-aad9-bb71c68c9eef" providerId="ADAL" clId="{6C58B6E4-84CB-4128-9587-8C03B87C8D4C}" dt="2021-08-05T11:28:08.414" v="866" actId="1076"/>
          <ac:picMkLst>
            <pc:docMk/>
            <pc:sldMk cId="3703603717" sldId="277"/>
            <ac:picMk id="17" creationId="{5AF75645-5C55-4457-8410-DC12985A69A6}"/>
          </ac:picMkLst>
        </pc:picChg>
        <pc:cxnChg chg="add mod">
          <ac:chgData name="Philip Leftwich (BIO - Staff)" userId="40797191-1911-4e2c-aad9-bb71c68c9eef" providerId="ADAL" clId="{6C58B6E4-84CB-4128-9587-8C03B87C8D4C}" dt="2021-08-05T11:29:14.733" v="885" actId="692"/>
          <ac:cxnSpMkLst>
            <pc:docMk/>
            <pc:sldMk cId="3703603717" sldId="277"/>
            <ac:cxnSpMk id="19" creationId="{DA2AA3A2-116E-4036-95B3-07FA5CC2A07D}"/>
          </ac:cxnSpMkLst>
        </pc:cxnChg>
        <pc:cxnChg chg="add mod">
          <ac:chgData name="Philip Leftwich (BIO - Staff)" userId="40797191-1911-4e2c-aad9-bb71c68c9eef" providerId="ADAL" clId="{6C58B6E4-84CB-4128-9587-8C03B87C8D4C}" dt="2021-08-05T11:29:41.117" v="890" actId="1076"/>
          <ac:cxnSpMkLst>
            <pc:docMk/>
            <pc:sldMk cId="3703603717" sldId="277"/>
            <ac:cxnSpMk id="20" creationId="{657A8953-2441-4B35-9778-40E37BD2584C}"/>
          </ac:cxnSpMkLst>
        </pc:cxnChg>
      </pc:sldChg>
      <pc:sldChg chg="addSp delSp modSp add mod">
        <pc:chgData name="Philip Leftwich (BIO - Staff)" userId="40797191-1911-4e2c-aad9-bb71c68c9eef" providerId="ADAL" clId="{6C58B6E4-84CB-4128-9587-8C03B87C8D4C}" dt="2021-08-05T11:49:40.616" v="1021" actId="478"/>
        <pc:sldMkLst>
          <pc:docMk/>
          <pc:sldMk cId="523072626" sldId="278"/>
        </pc:sldMkLst>
        <pc:spChg chg="add del mod">
          <ac:chgData name="Philip Leftwich (BIO - Staff)" userId="40797191-1911-4e2c-aad9-bb71c68c9eef" providerId="ADAL" clId="{6C58B6E4-84CB-4128-9587-8C03B87C8D4C}" dt="2021-08-05T11:33:59.281" v="929" actId="478"/>
          <ac:spMkLst>
            <pc:docMk/>
            <pc:sldMk cId="523072626" sldId="278"/>
            <ac:spMk id="3" creationId="{B6A2738A-7BDF-447F-90F2-C5F030DC5F5C}"/>
          </ac:spMkLst>
        </pc:spChg>
        <pc:spChg chg="add del mod">
          <ac:chgData name="Philip Leftwich (BIO - Staff)" userId="40797191-1911-4e2c-aad9-bb71c68c9eef" providerId="ADAL" clId="{6C58B6E4-84CB-4128-9587-8C03B87C8D4C}" dt="2021-08-05T11:34:01.162" v="930" actId="478"/>
          <ac:spMkLst>
            <pc:docMk/>
            <pc:sldMk cId="523072626" sldId="278"/>
            <ac:spMk id="26" creationId="{A2F94801-2DFF-41AB-85CC-93880AD080E2}"/>
          </ac:spMkLst>
        </pc:spChg>
        <pc:spChg chg="mod">
          <ac:chgData name="Philip Leftwich (BIO - Staff)" userId="40797191-1911-4e2c-aad9-bb71c68c9eef" providerId="ADAL" clId="{6C58B6E4-84CB-4128-9587-8C03B87C8D4C}" dt="2021-08-05T11:34:02.085" v="931"/>
          <ac:spMkLst>
            <pc:docMk/>
            <pc:sldMk cId="523072626" sldId="278"/>
            <ac:spMk id="34" creationId="{009A8826-4B30-40B7-AE81-8573135B8B9C}"/>
          </ac:spMkLst>
        </pc:spChg>
        <pc:spChg chg="mod">
          <ac:chgData name="Philip Leftwich (BIO - Staff)" userId="40797191-1911-4e2c-aad9-bb71c68c9eef" providerId="ADAL" clId="{6C58B6E4-84CB-4128-9587-8C03B87C8D4C}" dt="2021-08-05T11:34:02.085" v="931"/>
          <ac:spMkLst>
            <pc:docMk/>
            <pc:sldMk cId="523072626" sldId="278"/>
            <ac:spMk id="36" creationId="{DA0CC567-50DF-46A2-B3B7-6021955DB7D1}"/>
          </ac:spMkLst>
        </pc:spChg>
        <pc:spChg chg="mod">
          <ac:chgData name="Philip Leftwich (BIO - Staff)" userId="40797191-1911-4e2c-aad9-bb71c68c9eef" providerId="ADAL" clId="{6C58B6E4-84CB-4128-9587-8C03B87C8D4C}" dt="2021-08-05T11:34:02.085" v="931"/>
          <ac:spMkLst>
            <pc:docMk/>
            <pc:sldMk cId="523072626" sldId="278"/>
            <ac:spMk id="38" creationId="{B845D7DC-6DE0-4B21-9B73-213B21FC7B78}"/>
          </ac:spMkLst>
        </pc:spChg>
        <pc:spChg chg="add del mod">
          <ac:chgData name="Philip Leftwich (BIO - Staff)" userId="40797191-1911-4e2c-aad9-bb71c68c9eef" providerId="ADAL" clId="{6C58B6E4-84CB-4128-9587-8C03B87C8D4C}" dt="2021-08-05T11:44:51.299" v="991" actId="478"/>
          <ac:spMkLst>
            <pc:docMk/>
            <pc:sldMk cId="523072626" sldId="278"/>
            <ac:spMk id="39" creationId="{CE9C6F92-2730-4894-A2E3-0C22CB9DC9E8}"/>
          </ac:spMkLst>
        </pc:spChg>
        <pc:spChg chg="add del mod">
          <ac:chgData name="Philip Leftwich (BIO - Staff)" userId="40797191-1911-4e2c-aad9-bb71c68c9eef" providerId="ADAL" clId="{6C58B6E4-84CB-4128-9587-8C03B87C8D4C}" dt="2021-08-05T11:44:51.299" v="991" actId="478"/>
          <ac:spMkLst>
            <pc:docMk/>
            <pc:sldMk cId="523072626" sldId="278"/>
            <ac:spMk id="40" creationId="{A1FE5491-53F1-472A-B184-B7F0A183CDF1}"/>
          </ac:spMkLst>
        </pc:spChg>
        <pc:spChg chg="mod">
          <ac:chgData name="Philip Leftwich (BIO - Staff)" userId="40797191-1911-4e2c-aad9-bb71c68c9eef" providerId="ADAL" clId="{6C58B6E4-84CB-4128-9587-8C03B87C8D4C}" dt="2021-08-05T11:44:52.088" v="992"/>
          <ac:spMkLst>
            <pc:docMk/>
            <pc:sldMk cId="523072626" sldId="278"/>
            <ac:spMk id="43" creationId="{650CE503-26BC-481D-9195-4711E3F07256}"/>
          </ac:spMkLst>
        </pc:spChg>
        <pc:spChg chg="mod">
          <ac:chgData name="Philip Leftwich (BIO - Staff)" userId="40797191-1911-4e2c-aad9-bb71c68c9eef" providerId="ADAL" clId="{6C58B6E4-84CB-4128-9587-8C03B87C8D4C}" dt="2021-08-05T11:44:52.088" v="992"/>
          <ac:spMkLst>
            <pc:docMk/>
            <pc:sldMk cId="523072626" sldId="278"/>
            <ac:spMk id="44" creationId="{4C379278-858D-46DA-BDD5-09B05FAA44D6}"/>
          </ac:spMkLst>
        </pc:spChg>
        <pc:spChg chg="del mod">
          <ac:chgData name="Philip Leftwich (BIO - Staff)" userId="40797191-1911-4e2c-aad9-bb71c68c9eef" providerId="ADAL" clId="{6C58B6E4-84CB-4128-9587-8C03B87C8D4C}" dt="2021-08-05T11:49:30.608" v="1017" actId="478"/>
          <ac:spMkLst>
            <pc:docMk/>
            <pc:sldMk cId="523072626" sldId="278"/>
            <ac:spMk id="48" creationId="{28EFCC8C-C9EC-459E-B389-01BAEBA56666}"/>
          </ac:spMkLst>
        </pc:spChg>
        <pc:spChg chg="del mod">
          <ac:chgData name="Philip Leftwich (BIO - Staff)" userId="40797191-1911-4e2c-aad9-bb71c68c9eef" providerId="ADAL" clId="{6C58B6E4-84CB-4128-9587-8C03B87C8D4C}" dt="2021-08-05T11:49:30.608" v="1017" actId="478"/>
          <ac:spMkLst>
            <pc:docMk/>
            <pc:sldMk cId="523072626" sldId="278"/>
            <ac:spMk id="49" creationId="{B6551B6F-E664-4C2B-9C8C-A44815097754}"/>
          </ac:spMkLst>
        </pc:spChg>
        <pc:spChg chg="del mod">
          <ac:chgData name="Philip Leftwich (BIO - Staff)" userId="40797191-1911-4e2c-aad9-bb71c68c9eef" providerId="ADAL" clId="{6C58B6E4-84CB-4128-9587-8C03B87C8D4C}" dt="2021-08-05T11:49:30.608" v="1017" actId="478"/>
          <ac:spMkLst>
            <pc:docMk/>
            <pc:sldMk cId="523072626" sldId="278"/>
            <ac:spMk id="52" creationId="{98E36C46-97B3-4BE3-A196-FC4D824D04EB}"/>
          </ac:spMkLst>
        </pc:spChg>
        <pc:spChg chg="del mod">
          <ac:chgData name="Philip Leftwich (BIO - Staff)" userId="40797191-1911-4e2c-aad9-bb71c68c9eef" providerId="ADAL" clId="{6C58B6E4-84CB-4128-9587-8C03B87C8D4C}" dt="2021-08-05T11:49:34.804" v="1019" actId="478"/>
          <ac:spMkLst>
            <pc:docMk/>
            <pc:sldMk cId="523072626" sldId="278"/>
            <ac:spMk id="53" creationId="{B5A94A38-1705-453A-A768-2647441B6F51}"/>
          </ac:spMkLst>
        </pc:spChg>
        <pc:spChg chg="del mod">
          <ac:chgData name="Philip Leftwich (BIO - Staff)" userId="40797191-1911-4e2c-aad9-bb71c68c9eef" providerId="ADAL" clId="{6C58B6E4-84CB-4128-9587-8C03B87C8D4C}" dt="2021-08-05T11:49:30.608" v="1017" actId="478"/>
          <ac:spMkLst>
            <pc:docMk/>
            <pc:sldMk cId="523072626" sldId="278"/>
            <ac:spMk id="56" creationId="{B4D96AAB-B7A7-4C9D-88A0-A33172768B24}"/>
          </ac:spMkLst>
        </pc:spChg>
        <pc:spChg chg="del mod">
          <ac:chgData name="Philip Leftwich (BIO - Staff)" userId="40797191-1911-4e2c-aad9-bb71c68c9eef" providerId="ADAL" clId="{6C58B6E4-84CB-4128-9587-8C03B87C8D4C}" dt="2021-08-05T11:49:37.483" v="1020" actId="478"/>
          <ac:spMkLst>
            <pc:docMk/>
            <pc:sldMk cId="523072626" sldId="278"/>
            <ac:spMk id="57" creationId="{D7CC4A13-0BA4-4E9A-9FC1-F37393CC2DEE}"/>
          </ac:spMkLst>
        </pc:spChg>
        <pc:spChg chg="del mod">
          <ac:chgData name="Philip Leftwich (BIO - Staff)" userId="40797191-1911-4e2c-aad9-bb71c68c9eef" providerId="ADAL" clId="{6C58B6E4-84CB-4128-9587-8C03B87C8D4C}" dt="2021-08-05T11:49:30.608" v="1017" actId="478"/>
          <ac:spMkLst>
            <pc:docMk/>
            <pc:sldMk cId="523072626" sldId="278"/>
            <ac:spMk id="60" creationId="{B842A9E9-FCE1-43FA-9EB5-CCDE898C13EE}"/>
          </ac:spMkLst>
        </pc:spChg>
        <pc:spChg chg="del mod">
          <ac:chgData name="Philip Leftwich (BIO - Staff)" userId="40797191-1911-4e2c-aad9-bb71c68c9eef" providerId="ADAL" clId="{6C58B6E4-84CB-4128-9587-8C03B87C8D4C}" dt="2021-08-05T11:49:40.616" v="1021" actId="478"/>
          <ac:spMkLst>
            <pc:docMk/>
            <pc:sldMk cId="523072626" sldId="278"/>
            <ac:spMk id="61" creationId="{5CFE0530-279D-4FC3-8529-DA11B2405239}"/>
          </ac:spMkLst>
        </pc:spChg>
        <pc:spChg chg="mod">
          <ac:chgData name="Philip Leftwich (BIO - Staff)" userId="40797191-1911-4e2c-aad9-bb71c68c9eef" providerId="ADAL" clId="{6C58B6E4-84CB-4128-9587-8C03B87C8D4C}" dt="2021-08-05T11:44:52.088" v="992"/>
          <ac:spMkLst>
            <pc:docMk/>
            <pc:sldMk cId="523072626" sldId="278"/>
            <ac:spMk id="68" creationId="{D5F67CCF-F815-41D1-924B-97E65D544B88}"/>
          </ac:spMkLst>
        </pc:spChg>
        <pc:spChg chg="mod">
          <ac:chgData name="Philip Leftwich (BIO - Staff)" userId="40797191-1911-4e2c-aad9-bb71c68c9eef" providerId="ADAL" clId="{6C58B6E4-84CB-4128-9587-8C03B87C8D4C}" dt="2021-08-05T11:44:52.088" v="992"/>
          <ac:spMkLst>
            <pc:docMk/>
            <pc:sldMk cId="523072626" sldId="278"/>
            <ac:spMk id="70" creationId="{77062C83-4798-4B84-95E0-FB3984F56D7E}"/>
          </ac:spMkLst>
        </pc:spChg>
        <pc:spChg chg="mod">
          <ac:chgData name="Philip Leftwich (BIO - Staff)" userId="40797191-1911-4e2c-aad9-bb71c68c9eef" providerId="ADAL" clId="{6C58B6E4-84CB-4128-9587-8C03B87C8D4C}" dt="2021-08-05T11:44:52.088" v="992"/>
          <ac:spMkLst>
            <pc:docMk/>
            <pc:sldMk cId="523072626" sldId="278"/>
            <ac:spMk id="72" creationId="{DCA1B4F6-3AA3-4749-9159-1D08B4C8604F}"/>
          </ac:spMkLst>
        </pc:spChg>
        <pc:grpChg chg="del">
          <ac:chgData name="Philip Leftwich (BIO - Staff)" userId="40797191-1911-4e2c-aad9-bb71c68c9eef" providerId="ADAL" clId="{6C58B6E4-84CB-4128-9587-8C03B87C8D4C}" dt="2021-08-05T11:33:57.133" v="928" actId="478"/>
          <ac:grpSpMkLst>
            <pc:docMk/>
            <pc:sldMk cId="523072626" sldId="278"/>
            <ac:grpSpMk id="2" creationId="{7E0D0B94-DDC6-457D-A863-A9807BA4C25E}"/>
          </ac:grpSpMkLst>
        </pc:grpChg>
        <pc:grpChg chg="add del mod">
          <ac:chgData name="Philip Leftwich (BIO - Staff)" userId="40797191-1911-4e2c-aad9-bb71c68c9eef" providerId="ADAL" clId="{6C58B6E4-84CB-4128-9587-8C03B87C8D4C}" dt="2021-08-05T11:44:51.299" v="991" actId="478"/>
          <ac:grpSpMkLst>
            <pc:docMk/>
            <pc:sldMk cId="523072626" sldId="278"/>
            <ac:grpSpMk id="27" creationId="{E7D2DBA7-5558-49DC-B7D2-DE7C9A66DF98}"/>
          </ac:grpSpMkLst>
        </pc:grpChg>
        <pc:grpChg chg="mod">
          <ac:chgData name="Philip Leftwich (BIO - Staff)" userId="40797191-1911-4e2c-aad9-bb71c68c9eef" providerId="ADAL" clId="{6C58B6E4-84CB-4128-9587-8C03B87C8D4C}" dt="2021-08-05T11:34:02.085" v="931"/>
          <ac:grpSpMkLst>
            <pc:docMk/>
            <pc:sldMk cId="523072626" sldId="278"/>
            <ac:grpSpMk id="28" creationId="{8A117F38-B393-422C-97CF-341DB41F7047}"/>
          </ac:grpSpMkLst>
        </pc:grpChg>
        <pc:grpChg chg="mod">
          <ac:chgData name="Philip Leftwich (BIO - Staff)" userId="40797191-1911-4e2c-aad9-bb71c68c9eef" providerId="ADAL" clId="{6C58B6E4-84CB-4128-9587-8C03B87C8D4C}" dt="2021-08-05T11:34:02.085" v="931"/>
          <ac:grpSpMkLst>
            <pc:docMk/>
            <pc:sldMk cId="523072626" sldId="278"/>
            <ac:grpSpMk id="29" creationId="{18686AF8-59ED-47C6-917E-79269A72AAC2}"/>
          </ac:grpSpMkLst>
        </pc:grpChg>
        <pc:grpChg chg="mod">
          <ac:chgData name="Philip Leftwich (BIO - Staff)" userId="40797191-1911-4e2c-aad9-bb71c68c9eef" providerId="ADAL" clId="{6C58B6E4-84CB-4128-9587-8C03B87C8D4C}" dt="2021-08-05T11:34:02.085" v="931"/>
          <ac:grpSpMkLst>
            <pc:docMk/>
            <pc:sldMk cId="523072626" sldId="278"/>
            <ac:grpSpMk id="30" creationId="{80A4B508-D14F-49BC-99E7-AFEC3F798180}"/>
          </ac:grpSpMkLst>
        </pc:grpChg>
        <pc:grpChg chg="add mod">
          <ac:chgData name="Philip Leftwich (BIO - Staff)" userId="40797191-1911-4e2c-aad9-bb71c68c9eef" providerId="ADAL" clId="{6C58B6E4-84CB-4128-9587-8C03B87C8D4C}" dt="2021-08-05T11:44:52.088" v="992"/>
          <ac:grpSpMkLst>
            <pc:docMk/>
            <pc:sldMk cId="523072626" sldId="278"/>
            <ac:grpSpMk id="41" creationId="{76994172-FCDB-485F-B054-ED6BEB674C6C}"/>
          </ac:grpSpMkLst>
        </pc:grpChg>
        <pc:grpChg chg="mod">
          <ac:chgData name="Philip Leftwich (BIO - Staff)" userId="40797191-1911-4e2c-aad9-bb71c68c9eef" providerId="ADAL" clId="{6C58B6E4-84CB-4128-9587-8C03B87C8D4C}" dt="2021-08-05T11:44:52.088" v="992"/>
          <ac:grpSpMkLst>
            <pc:docMk/>
            <pc:sldMk cId="523072626" sldId="278"/>
            <ac:grpSpMk id="42" creationId="{5C80CA77-7C82-4C9E-AE08-E8A8D77897F8}"/>
          </ac:grpSpMkLst>
        </pc:grpChg>
        <pc:grpChg chg="mod">
          <ac:chgData name="Philip Leftwich (BIO - Staff)" userId="40797191-1911-4e2c-aad9-bb71c68c9eef" providerId="ADAL" clId="{6C58B6E4-84CB-4128-9587-8C03B87C8D4C}" dt="2021-08-05T11:44:52.088" v="992"/>
          <ac:grpSpMkLst>
            <pc:docMk/>
            <pc:sldMk cId="523072626" sldId="278"/>
            <ac:grpSpMk id="62" creationId="{04224C21-0619-47C8-B2EE-75A6CA586215}"/>
          </ac:grpSpMkLst>
        </pc:grpChg>
        <pc:grpChg chg="mod">
          <ac:chgData name="Philip Leftwich (BIO - Staff)" userId="40797191-1911-4e2c-aad9-bb71c68c9eef" providerId="ADAL" clId="{6C58B6E4-84CB-4128-9587-8C03B87C8D4C}" dt="2021-08-05T11:44:52.088" v="992"/>
          <ac:grpSpMkLst>
            <pc:docMk/>
            <pc:sldMk cId="523072626" sldId="278"/>
            <ac:grpSpMk id="63" creationId="{2852250B-7BFA-4FB7-98C2-86BE935C65DE}"/>
          </ac:grpSpMkLst>
        </pc:grpChg>
        <pc:grpChg chg="mod">
          <ac:chgData name="Philip Leftwich (BIO - Staff)" userId="40797191-1911-4e2c-aad9-bb71c68c9eef" providerId="ADAL" clId="{6C58B6E4-84CB-4128-9587-8C03B87C8D4C}" dt="2021-08-05T11:44:52.088" v="992"/>
          <ac:grpSpMkLst>
            <pc:docMk/>
            <pc:sldMk cId="523072626" sldId="278"/>
            <ac:grpSpMk id="64" creationId="{EDA8EAE9-503A-42F0-B0A5-DBE6B775094D}"/>
          </ac:grpSpMkLst>
        </pc:grpChg>
        <pc:picChg chg="del">
          <ac:chgData name="Philip Leftwich (BIO - Staff)" userId="40797191-1911-4e2c-aad9-bb71c68c9eef" providerId="ADAL" clId="{6C58B6E4-84CB-4128-9587-8C03B87C8D4C}" dt="2021-08-05T11:31:20.005" v="904" actId="478"/>
          <ac:picMkLst>
            <pc:docMk/>
            <pc:sldMk cId="523072626" sldId="278"/>
            <ac:picMk id="10" creationId="{1344EB47-E789-4E88-B05E-1FDB89C09DC4}"/>
          </ac:picMkLst>
        </pc:picChg>
        <pc:picChg chg="del">
          <ac:chgData name="Philip Leftwich (BIO - Staff)" userId="40797191-1911-4e2c-aad9-bb71c68c9eef" providerId="ADAL" clId="{6C58B6E4-84CB-4128-9587-8C03B87C8D4C}" dt="2021-08-05T11:31:17.892" v="903" actId="478"/>
          <ac:picMkLst>
            <pc:docMk/>
            <pc:sldMk cId="523072626" sldId="278"/>
            <ac:picMk id="13" creationId="{24019AE5-EB98-4820-B58E-910231F771B4}"/>
          </ac:picMkLst>
        </pc:picChg>
        <pc:picChg chg="del">
          <ac:chgData name="Philip Leftwich (BIO - Staff)" userId="40797191-1911-4e2c-aad9-bb71c68c9eef" providerId="ADAL" clId="{6C58B6E4-84CB-4128-9587-8C03B87C8D4C}" dt="2021-08-05T11:31:14.165" v="902" actId="478"/>
          <ac:picMkLst>
            <pc:docMk/>
            <pc:sldMk cId="523072626" sldId="278"/>
            <ac:picMk id="15" creationId="{EB0F5AD2-4E31-4454-86F6-19642C79B944}"/>
          </ac:picMkLst>
        </pc:picChg>
        <pc:picChg chg="del">
          <ac:chgData name="Philip Leftwich (BIO - Staff)" userId="40797191-1911-4e2c-aad9-bb71c68c9eef" providerId="ADAL" clId="{6C58B6E4-84CB-4128-9587-8C03B87C8D4C}" dt="2021-08-05T11:31:12.061" v="901" actId="478"/>
          <ac:picMkLst>
            <pc:docMk/>
            <pc:sldMk cId="523072626" sldId="278"/>
            <ac:picMk id="17" creationId="{4341517E-31D4-41E7-B141-B26E91CECDBD}"/>
          </ac:picMkLst>
        </pc:picChg>
        <pc:picChg chg="mod">
          <ac:chgData name="Philip Leftwich (BIO - Staff)" userId="40797191-1911-4e2c-aad9-bb71c68c9eef" providerId="ADAL" clId="{6C58B6E4-84CB-4128-9587-8C03B87C8D4C}" dt="2021-08-05T11:34:02.085" v="931"/>
          <ac:picMkLst>
            <pc:docMk/>
            <pc:sldMk cId="523072626" sldId="278"/>
            <ac:picMk id="33" creationId="{85837944-5F0F-4BEF-939E-78946407B69A}"/>
          </ac:picMkLst>
        </pc:picChg>
        <pc:picChg chg="mod">
          <ac:chgData name="Philip Leftwich (BIO - Staff)" userId="40797191-1911-4e2c-aad9-bb71c68c9eef" providerId="ADAL" clId="{6C58B6E4-84CB-4128-9587-8C03B87C8D4C}" dt="2021-08-05T11:34:02.085" v="931"/>
          <ac:picMkLst>
            <pc:docMk/>
            <pc:sldMk cId="523072626" sldId="278"/>
            <ac:picMk id="35" creationId="{D56FE362-C243-4792-BE5E-C771AE98A395}"/>
          </ac:picMkLst>
        </pc:picChg>
        <pc:picChg chg="mod">
          <ac:chgData name="Philip Leftwich (BIO - Staff)" userId="40797191-1911-4e2c-aad9-bb71c68c9eef" providerId="ADAL" clId="{6C58B6E4-84CB-4128-9587-8C03B87C8D4C}" dt="2021-08-05T11:34:02.085" v="931"/>
          <ac:picMkLst>
            <pc:docMk/>
            <pc:sldMk cId="523072626" sldId="278"/>
            <ac:picMk id="37" creationId="{0068EA59-3C1A-4201-8E44-957B772FC6DF}"/>
          </ac:picMkLst>
        </pc:picChg>
        <pc:picChg chg="mod">
          <ac:chgData name="Philip Leftwich (BIO - Staff)" userId="40797191-1911-4e2c-aad9-bb71c68c9eef" providerId="ADAL" clId="{6C58B6E4-84CB-4128-9587-8C03B87C8D4C}" dt="2021-08-05T11:44:52.088" v="992"/>
          <ac:picMkLst>
            <pc:docMk/>
            <pc:sldMk cId="523072626" sldId="278"/>
            <ac:picMk id="45" creationId="{85A53ACA-5927-4A55-B266-D35B7BF1497A}"/>
          </ac:picMkLst>
        </pc:picChg>
        <pc:picChg chg="mod">
          <ac:chgData name="Philip Leftwich (BIO - Staff)" userId="40797191-1911-4e2c-aad9-bb71c68c9eef" providerId="ADAL" clId="{6C58B6E4-84CB-4128-9587-8C03B87C8D4C}" dt="2021-08-05T11:49:14.194" v="1016" actId="1076"/>
          <ac:picMkLst>
            <pc:docMk/>
            <pc:sldMk cId="523072626" sldId="278"/>
            <ac:picMk id="46" creationId="{13659D38-147E-423B-8912-AA2F904EFF67}"/>
          </ac:picMkLst>
        </pc:picChg>
        <pc:picChg chg="del mod">
          <ac:chgData name="Philip Leftwich (BIO - Staff)" userId="40797191-1911-4e2c-aad9-bb71c68c9eef" providerId="ADAL" clId="{6C58B6E4-84CB-4128-9587-8C03B87C8D4C}" dt="2021-08-05T11:49:30.608" v="1017" actId="478"/>
          <ac:picMkLst>
            <pc:docMk/>
            <pc:sldMk cId="523072626" sldId="278"/>
            <ac:picMk id="50" creationId="{E0FC27A5-93F2-4232-BA92-D361EBD60DE1}"/>
          </ac:picMkLst>
        </pc:picChg>
        <pc:picChg chg="del mod">
          <ac:chgData name="Philip Leftwich (BIO - Staff)" userId="40797191-1911-4e2c-aad9-bb71c68c9eef" providerId="ADAL" clId="{6C58B6E4-84CB-4128-9587-8C03B87C8D4C}" dt="2021-08-05T11:49:30.608" v="1017" actId="478"/>
          <ac:picMkLst>
            <pc:docMk/>
            <pc:sldMk cId="523072626" sldId="278"/>
            <ac:picMk id="54" creationId="{787ED799-819D-4E9E-995A-7A7CAE4D30CB}"/>
          </ac:picMkLst>
        </pc:picChg>
        <pc:picChg chg="del mod">
          <ac:chgData name="Philip Leftwich (BIO - Staff)" userId="40797191-1911-4e2c-aad9-bb71c68c9eef" providerId="ADAL" clId="{6C58B6E4-84CB-4128-9587-8C03B87C8D4C}" dt="2021-08-05T11:49:30.608" v="1017" actId="478"/>
          <ac:picMkLst>
            <pc:docMk/>
            <pc:sldMk cId="523072626" sldId="278"/>
            <ac:picMk id="58" creationId="{ACE467D9-11E7-4300-A36E-1D26687B5035}"/>
          </ac:picMkLst>
        </pc:picChg>
        <pc:picChg chg="mod">
          <ac:chgData name="Philip Leftwich (BIO - Staff)" userId="40797191-1911-4e2c-aad9-bb71c68c9eef" providerId="ADAL" clId="{6C58B6E4-84CB-4128-9587-8C03B87C8D4C}" dt="2021-08-05T11:44:52.088" v="992"/>
          <ac:picMkLst>
            <pc:docMk/>
            <pc:sldMk cId="523072626" sldId="278"/>
            <ac:picMk id="67" creationId="{02A59FBE-5A9B-44FC-AFC1-3B4367B5BB11}"/>
          </ac:picMkLst>
        </pc:picChg>
        <pc:picChg chg="mod">
          <ac:chgData name="Philip Leftwich (BIO - Staff)" userId="40797191-1911-4e2c-aad9-bb71c68c9eef" providerId="ADAL" clId="{6C58B6E4-84CB-4128-9587-8C03B87C8D4C}" dt="2021-08-05T11:44:52.088" v="992"/>
          <ac:picMkLst>
            <pc:docMk/>
            <pc:sldMk cId="523072626" sldId="278"/>
            <ac:picMk id="69" creationId="{CC27654F-572B-4820-A3E6-E8B9BEBAFEE3}"/>
          </ac:picMkLst>
        </pc:picChg>
        <pc:picChg chg="mod">
          <ac:chgData name="Philip Leftwich (BIO - Staff)" userId="40797191-1911-4e2c-aad9-bb71c68c9eef" providerId="ADAL" clId="{6C58B6E4-84CB-4128-9587-8C03B87C8D4C}" dt="2021-08-05T11:44:52.088" v="992"/>
          <ac:picMkLst>
            <pc:docMk/>
            <pc:sldMk cId="523072626" sldId="278"/>
            <ac:picMk id="71" creationId="{5F1778CB-8A14-4E7D-98FE-AA4C25086F06}"/>
          </ac:picMkLst>
        </pc:picChg>
        <pc:cxnChg chg="mod">
          <ac:chgData name="Philip Leftwich (BIO - Staff)" userId="40797191-1911-4e2c-aad9-bb71c68c9eef" providerId="ADAL" clId="{6C58B6E4-84CB-4128-9587-8C03B87C8D4C}" dt="2021-08-05T11:33:57.133" v="928" actId="478"/>
          <ac:cxnSpMkLst>
            <pc:docMk/>
            <pc:sldMk cId="523072626" sldId="278"/>
            <ac:cxnSpMk id="24" creationId="{6815E422-00B8-4AB5-88AC-71EA5F1F3B9A}"/>
          </ac:cxnSpMkLst>
        </pc:cxnChg>
        <pc:cxnChg chg="mod">
          <ac:chgData name="Philip Leftwich (BIO - Staff)" userId="40797191-1911-4e2c-aad9-bb71c68c9eef" providerId="ADAL" clId="{6C58B6E4-84CB-4128-9587-8C03B87C8D4C}" dt="2021-08-05T11:44:51.299" v="991" actId="478"/>
          <ac:cxnSpMkLst>
            <pc:docMk/>
            <pc:sldMk cId="523072626" sldId="278"/>
            <ac:cxnSpMk id="31" creationId="{6CA55EB7-FCF9-4158-952C-E70F16F15778}"/>
          </ac:cxnSpMkLst>
        </pc:cxnChg>
        <pc:cxnChg chg="mod">
          <ac:chgData name="Philip Leftwich (BIO - Staff)" userId="40797191-1911-4e2c-aad9-bb71c68c9eef" providerId="ADAL" clId="{6C58B6E4-84CB-4128-9587-8C03B87C8D4C}" dt="2021-08-05T11:34:02.085" v="931"/>
          <ac:cxnSpMkLst>
            <pc:docMk/>
            <pc:sldMk cId="523072626" sldId="278"/>
            <ac:cxnSpMk id="32" creationId="{DBEAC352-BCA0-44C6-AA6B-760AB2B058AC}"/>
          </ac:cxnSpMkLst>
        </pc:cxnChg>
        <pc:cxnChg chg="del mod">
          <ac:chgData name="Philip Leftwich (BIO - Staff)" userId="40797191-1911-4e2c-aad9-bb71c68c9eef" providerId="ADAL" clId="{6C58B6E4-84CB-4128-9587-8C03B87C8D4C}" dt="2021-08-05T11:49:30.608" v="1017" actId="478"/>
          <ac:cxnSpMkLst>
            <pc:docMk/>
            <pc:sldMk cId="523072626" sldId="278"/>
            <ac:cxnSpMk id="47" creationId="{F0DC4D77-073B-4734-BAFA-94949B7E191D}"/>
          </ac:cxnSpMkLst>
        </pc:cxnChg>
        <pc:cxnChg chg="del mod">
          <ac:chgData name="Philip Leftwich (BIO - Staff)" userId="40797191-1911-4e2c-aad9-bb71c68c9eef" providerId="ADAL" clId="{6C58B6E4-84CB-4128-9587-8C03B87C8D4C}" dt="2021-08-05T11:49:30.608" v="1017" actId="478"/>
          <ac:cxnSpMkLst>
            <pc:docMk/>
            <pc:sldMk cId="523072626" sldId="278"/>
            <ac:cxnSpMk id="51" creationId="{62325503-0B18-43D3-9608-289AA2E1001D}"/>
          </ac:cxnSpMkLst>
        </pc:cxnChg>
        <pc:cxnChg chg="del mod">
          <ac:chgData name="Philip Leftwich (BIO - Staff)" userId="40797191-1911-4e2c-aad9-bb71c68c9eef" providerId="ADAL" clId="{6C58B6E4-84CB-4128-9587-8C03B87C8D4C}" dt="2021-08-05T11:49:30.608" v="1017" actId="478"/>
          <ac:cxnSpMkLst>
            <pc:docMk/>
            <pc:sldMk cId="523072626" sldId="278"/>
            <ac:cxnSpMk id="55" creationId="{377A84C7-5D64-4744-9DDB-F1C3185450B6}"/>
          </ac:cxnSpMkLst>
        </pc:cxnChg>
        <pc:cxnChg chg="del mod">
          <ac:chgData name="Philip Leftwich (BIO - Staff)" userId="40797191-1911-4e2c-aad9-bb71c68c9eef" providerId="ADAL" clId="{6C58B6E4-84CB-4128-9587-8C03B87C8D4C}" dt="2021-08-05T11:49:30.608" v="1017" actId="478"/>
          <ac:cxnSpMkLst>
            <pc:docMk/>
            <pc:sldMk cId="523072626" sldId="278"/>
            <ac:cxnSpMk id="59" creationId="{EFDCE0F8-1EEE-456E-B686-B19A6F7F48A0}"/>
          </ac:cxnSpMkLst>
        </pc:cxnChg>
        <pc:cxnChg chg="mod">
          <ac:chgData name="Philip Leftwich (BIO - Staff)" userId="40797191-1911-4e2c-aad9-bb71c68c9eef" providerId="ADAL" clId="{6C58B6E4-84CB-4128-9587-8C03B87C8D4C}" dt="2021-08-05T11:44:52.088" v="992"/>
          <ac:cxnSpMkLst>
            <pc:docMk/>
            <pc:sldMk cId="523072626" sldId="278"/>
            <ac:cxnSpMk id="65" creationId="{1ABFAB46-7CC4-4E24-87C3-AC055D673075}"/>
          </ac:cxnSpMkLst>
        </pc:cxnChg>
        <pc:cxnChg chg="mod">
          <ac:chgData name="Philip Leftwich (BIO - Staff)" userId="40797191-1911-4e2c-aad9-bb71c68c9eef" providerId="ADAL" clId="{6C58B6E4-84CB-4128-9587-8C03B87C8D4C}" dt="2021-08-05T11:44:52.088" v="992"/>
          <ac:cxnSpMkLst>
            <pc:docMk/>
            <pc:sldMk cId="523072626" sldId="278"/>
            <ac:cxnSpMk id="66" creationId="{64EF3064-653D-4DB3-BDB3-4DC0F3A1690F}"/>
          </ac:cxnSpMkLst>
        </pc:cxnChg>
      </pc:sldChg>
      <pc:sldChg chg="addSp delSp modSp add mod">
        <pc:chgData name="Philip Leftwich (BIO - Staff)" userId="40797191-1911-4e2c-aad9-bb71c68c9eef" providerId="ADAL" clId="{6C58B6E4-84CB-4128-9587-8C03B87C8D4C}" dt="2021-08-05T12:29:01.702" v="1058" actId="478"/>
        <pc:sldMkLst>
          <pc:docMk/>
          <pc:sldMk cId="2829842128" sldId="279"/>
        </pc:sldMkLst>
        <pc:spChg chg="del">
          <ac:chgData name="Philip Leftwich (BIO - Staff)" userId="40797191-1911-4e2c-aad9-bb71c68c9eef" providerId="ADAL" clId="{6C58B6E4-84CB-4128-9587-8C03B87C8D4C}" dt="2021-08-05T12:28:56.831" v="1056" actId="478"/>
          <ac:spMkLst>
            <pc:docMk/>
            <pc:sldMk cId="2829842128" sldId="279"/>
            <ac:spMk id="2" creationId="{913456CF-1053-4B30-B8BC-AB08E880EAE6}"/>
          </ac:spMkLst>
        </pc:spChg>
        <pc:spChg chg="del">
          <ac:chgData name="Philip Leftwich (BIO - Staff)" userId="40797191-1911-4e2c-aad9-bb71c68c9eef" providerId="ADAL" clId="{6C58B6E4-84CB-4128-9587-8C03B87C8D4C}" dt="2021-08-05T12:29:01.702" v="1058" actId="478"/>
          <ac:spMkLst>
            <pc:docMk/>
            <pc:sldMk cId="2829842128" sldId="279"/>
            <ac:spMk id="3" creationId="{619272E3-8649-46E5-B182-2CF1D0BD24D9}"/>
          </ac:spMkLst>
        </pc:spChg>
        <pc:spChg chg="add del mod">
          <ac:chgData name="Philip Leftwich (BIO - Staff)" userId="40797191-1911-4e2c-aad9-bb71c68c9eef" providerId="ADAL" clId="{6C58B6E4-84CB-4128-9587-8C03B87C8D4C}" dt="2021-08-05T12:28:59.015" v="1057" actId="478"/>
          <ac:spMkLst>
            <pc:docMk/>
            <pc:sldMk cId="2829842128" sldId="279"/>
            <ac:spMk id="5" creationId="{DC0EFF4A-DDD6-4151-A317-B71FB94D2F8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D3237-6900-4A38-A481-114068DC1A61}" type="datetimeFigureOut">
              <a:rPr lang="en-GB" smtClean="0"/>
              <a:t>16/08/2021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9FEDD-8A37-4C5C-886B-1D87BAE00C64}" type="slidenum">
              <a:rPr lang="en-GB" smtClean="0"/>
              <a:t>‹#›</a:t>
            </a:fld>
            <a:endParaRPr lang="en-GB"/>
          </a:p>
        </p:txBody>
      </p:sp>
    </p:spTree>
    <p:extLst>
      <p:ext uri="{BB962C8B-B14F-4D97-AF65-F5344CB8AC3E}">
        <p14:creationId xmlns:p14="http://schemas.microsoft.com/office/powerpoint/2010/main" val="124803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t>
            </a:r>
          </a:p>
          <a:p>
            <a:r>
              <a:rPr lang="en-US" dirty="0"/>
              <a:t>I’m Dr Philip Leftwich, geneticist and stats nerd and</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a:t>
            </a:fld>
            <a:endParaRPr lang="en-GB"/>
          </a:p>
        </p:txBody>
      </p:sp>
    </p:spTree>
    <p:extLst>
      <p:ext uri="{BB962C8B-B14F-4D97-AF65-F5344CB8AC3E}">
        <p14:creationId xmlns:p14="http://schemas.microsoft.com/office/powerpoint/2010/main" val="291419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epigenetics a little better, let’s take a look at what we know about</a:t>
            </a:r>
          </a:p>
          <a:p>
            <a:endParaRPr lang="en-US" dirty="0"/>
          </a:p>
          <a:p>
            <a:r>
              <a:rPr lang="en-US" dirty="0"/>
              <a:t>The different types of epigenetic markers that regulate gene expression</a:t>
            </a:r>
          </a:p>
          <a:p>
            <a:endParaRPr lang="en-US" dirty="0"/>
          </a:p>
          <a:p>
            <a:r>
              <a:rPr lang="en-US" dirty="0"/>
              <a:t>How epigenetics is vital for cells to take on specialized roles</a:t>
            </a:r>
          </a:p>
          <a:p>
            <a:endParaRPr lang="en-US" dirty="0"/>
          </a:p>
          <a:p>
            <a:r>
              <a:rPr lang="en-US" dirty="0"/>
              <a:t>What we know about the things that influence epigenetic markers</a:t>
            </a:r>
          </a:p>
          <a:p>
            <a:endParaRPr lang="en-US" dirty="0"/>
          </a:p>
          <a:p>
            <a:r>
              <a:rPr lang="en-US" dirty="0"/>
              <a:t>And how epigenetic changes are or aren’t heritable</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10</a:t>
            </a:fld>
            <a:endParaRPr lang="en-GB"/>
          </a:p>
        </p:txBody>
      </p:sp>
    </p:spTree>
    <p:extLst>
      <p:ext uri="{BB962C8B-B14F-4D97-AF65-F5344CB8AC3E}">
        <p14:creationId xmlns:p14="http://schemas.microsoft.com/office/powerpoint/2010/main" val="3387605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 I showed you markers attaching directly to the DNA molecule – called methyl tags. </a:t>
            </a:r>
          </a:p>
          <a:p>
            <a:r>
              <a:rPr lang="en-US" dirty="0"/>
              <a:t>But that’s just one of a number of epigenetic mechanisms</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11</a:t>
            </a:fld>
            <a:endParaRPr lang="en-GB"/>
          </a:p>
        </p:txBody>
      </p:sp>
    </p:spTree>
    <p:extLst>
      <p:ext uri="{BB962C8B-B14F-4D97-AF65-F5344CB8AC3E}">
        <p14:creationId xmlns:p14="http://schemas.microsoft.com/office/powerpoint/2010/main" val="210150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DNA in our cells is contained within chromosomes in the cell’s nucleus</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12</a:t>
            </a:fld>
            <a:endParaRPr lang="en-GB"/>
          </a:p>
        </p:txBody>
      </p:sp>
    </p:spTree>
    <p:extLst>
      <p:ext uri="{BB962C8B-B14F-4D97-AF65-F5344CB8AC3E}">
        <p14:creationId xmlns:p14="http://schemas.microsoft.com/office/powerpoint/2010/main" val="1673914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Chromosomes are made of a complex of DNA and proteins called chromatin</a:t>
            </a:r>
          </a:p>
          <a:p>
            <a:endParaRPr lang="en-US" dirty="0"/>
          </a:p>
          <a:p>
            <a:r>
              <a:rPr lang="en-US" dirty="0"/>
              <a:t>Small chemical tags that attach to parts of the proteins in chromatin are known as histone tags. </a:t>
            </a:r>
          </a:p>
          <a:p>
            <a:r>
              <a:rPr lang="en-US" dirty="0"/>
              <a:t>Acetyl and methyl groups are just two of the many types of histone tag.</a:t>
            </a:r>
          </a:p>
          <a:p>
            <a:r>
              <a:rPr lang="en-US" dirty="0"/>
              <a:t>These tags can be added and removed in lots of combinations, and along with DNA methyl tags can easily affect whether a gene is switched “on”, “off” </a:t>
            </a:r>
          </a:p>
          <a:p>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13</a:t>
            </a:fld>
            <a:endParaRPr lang="en-GB"/>
          </a:p>
        </p:txBody>
      </p:sp>
    </p:spTree>
    <p:extLst>
      <p:ext uri="{BB962C8B-B14F-4D97-AF65-F5344CB8AC3E}">
        <p14:creationId xmlns:p14="http://schemas.microsoft.com/office/powerpoint/2010/main" val="4289470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 changes begin in your cells before you are born.</a:t>
            </a:r>
          </a:p>
          <a:p>
            <a:r>
              <a:rPr lang="en-US" dirty="0"/>
              <a:t>All your cells have the same set of genes, and epigenetics is essential for cell specialisation</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14</a:t>
            </a:fld>
            <a:endParaRPr lang="en-GB"/>
          </a:p>
        </p:txBody>
      </p:sp>
    </p:spTree>
    <p:extLst>
      <p:ext uri="{BB962C8B-B14F-4D97-AF65-F5344CB8AC3E}">
        <p14:creationId xmlns:p14="http://schemas.microsoft.com/office/powerpoint/2010/main" val="3109092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your cells have the same DNA, but can look and act very differently. As cells grow and divide, different epigenetic markers will help determine which genes in cell will be switched on or off, and therefor what function a cell will have, whether it will become a heart cell, nerve cell, or skin cell. </a:t>
            </a:r>
          </a:p>
          <a:p>
            <a:endParaRPr lang="en-US" dirty="0"/>
          </a:p>
          <a:p>
            <a:endParaRPr lang="en-US" dirty="0"/>
          </a:p>
        </p:txBody>
      </p:sp>
      <p:sp>
        <p:nvSpPr>
          <p:cNvPr id="4" name="Slide Number Placeholder 3"/>
          <p:cNvSpPr>
            <a:spLocks noGrp="1"/>
          </p:cNvSpPr>
          <p:nvPr>
            <p:ph type="sldNum" sz="quarter" idx="5"/>
          </p:nvPr>
        </p:nvSpPr>
        <p:spPr/>
        <p:txBody>
          <a:bodyPr/>
          <a:lstStyle/>
          <a:p>
            <a:fld id="{8A19FEDD-8A37-4C5C-886B-1D87BAE00C64}" type="slidenum">
              <a:rPr lang="en-GB" smtClean="0"/>
              <a:t>15</a:t>
            </a:fld>
            <a:endParaRPr lang="en-GB"/>
          </a:p>
        </p:txBody>
      </p:sp>
    </p:spTree>
    <p:extLst>
      <p:ext uri="{BB962C8B-B14F-4D97-AF65-F5344CB8AC3E}">
        <p14:creationId xmlns:p14="http://schemas.microsoft.com/office/powerpoint/2010/main" val="257002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Epigenetic marks appear is a hot topic for research, we know they occur naturally as part of our development and change as we age.</a:t>
            </a:r>
          </a:p>
          <a:p>
            <a:r>
              <a:rPr lang="en-US" dirty="0"/>
              <a:t>But they can also be caused by things in our environment, stressors like pollution, and the things we eat. </a:t>
            </a:r>
            <a:r>
              <a:rPr lang="en-GB" dirty="0"/>
              <a:t>And some of these changes could be disease-causing</a:t>
            </a:r>
            <a:endParaRPr lang="en-US" dirty="0"/>
          </a:p>
        </p:txBody>
      </p:sp>
      <p:sp>
        <p:nvSpPr>
          <p:cNvPr id="4" name="Slide Number Placeholder 3"/>
          <p:cNvSpPr>
            <a:spLocks noGrp="1"/>
          </p:cNvSpPr>
          <p:nvPr>
            <p:ph type="sldNum" sz="quarter" idx="5"/>
          </p:nvPr>
        </p:nvSpPr>
        <p:spPr/>
        <p:txBody>
          <a:bodyPr/>
          <a:lstStyle/>
          <a:p>
            <a:fld id="{8A19FEDD-8A37-4C5C-886B-1D87BAE00C64}" type="slidenum">
              <a:rPr lang="en-GB" smtClean="0"/>
              <a:t>16</a:t>
            </a:fld>
            <a:endParaRPr lang="en-GB"/>
          </a:p>
        </p:txBody>
      </p:sp>
    </p:spTree>
    <p:extLst>
      <p:ext uri="{BB962C8B-B14F-4D97-AF65-F5344CB8AC3E}">
        <p14:creationId xmlns:p14="http://schemas.microsoft.com/office/powerpoint/2010/main" val="69385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Genetic mutations are hard to fix, but with epigenetics we can take a different approach to treating disease. </a:t>
            </a:r>
          </a:p>
          <a:p>
            <a:r>
              <a:rPr lang="en-US" dirty="0"/>
              <a:t>Changes to our lifestyles and even some medications can be used to remove BAD epigenetic marks or add GOOD ones.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17</a:t>
            </a:fld>
            <a:endParaRPr lang="en-GB"/>
          </a:p>
        </p:txBody>
      </p:sp>
    </p:spTree>
    <p:extLst>
      <p:ext uri="{BB962C8B-B14F-4D97-AF65-F5344CB8AC3E}">
        <p14:creationId xmlns:p14="http://schemas.microsoft.com/office/powerpoint/2010/main" val="3377967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people pass on their genetic information to their children, but what about their epigenetics?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18</a:t>
            </a:fld>
            <a:endParaRPr lang="en-GB"/>
          </a:p>
        </p:txBody>
      </p:sp>
    </p:spTree>
    <p:extLst>
      <p:ext uri="{BB962C8B-B14F-4D97-AF65-F5344CB8AC3E}">
        <p14:creationId xmlns:p14="http://schemas.microsoft.com/office/powerpoint/2010/main" val="197285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epigenetic changes only affect that individual, and aren’t passed on to their offspring.</a:t>
            </a:r>
          </a:p>
          <a:p>
            <a:r>
              <a:rPr lang="en-US" dirty="0"/>
              <a:t>Epigenetic marks are usually removed from DNA before they can be passed on, and the epigenetic process is “reset”, but sometimes epigenetic markers may escape this process of erasure.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19</a:t>
            </a:fld>
            <a:endParaRPr lang="en-GB"/>
          </a:p>
        </p:txBody>
      </p:sp>
    </p:spTree>
    <p:extLst>
      <p:ext uri="{BB962C8B-B14F-4D97-AF65-F5344CB8AC3E}">
        <p14:creationId xmlns:p14="http://schemas.microsoft.com/office/powerpoint/2010/main" val="375530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five minutes to understanding epigenetics and why it’s not just our DNA that makes us who we are</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2</a:t>
            </a:fld>
            <a:endParaRPr lang="en-GB"/>
          </a:p>
        </p:txBody>
      </p:sp>
    </p:spTree>
    <p:extLst>
      <p:ext uri="{BB962C8B-B14F-4D97-AF65-F5344CB8AC3E}">
        <p14:creationId xmlns:p14="http://schemas.microsoft.com/office/powerpoint/2010/main" val="1760395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working on a type of roundworm called </a:t>
            </a:r>
            <a:r>
              <a:rPr lang="en-US" dirty="0" err="1"/>
              <a:t>C.elegans</a:t>
            </a:r>
            <a:r>
              <a:rPr lang="en-US" dirty="0"/>
              <a:t> noticed that a particular mutation caused the worms to live much longer than usual. </a:t>
            </a:r>
          </a:p>
          <a:p>
            <a:r>
              <a:rPr lang="en-US" dirty="0"/>
              <a:t>This was really exciting, because discoveries like these can help us understand ageing in humans.</a:t>
            </a:r>
          </a:p>
          <a:p>
            <a:r>
              <a:rPr lang="en-US" dirty="0"/>
              <a:t>But crucially the story didn’t end there</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20</a:t>
            </a:fld>
            <a:endParaRPr lang="en-GB"/>
          </a:p>
        </p:txBody>
      </p:sp>
    </p:spTree>
    <p:extLst>
      <p:ext uri="{BB962C8B-B14F-4D97-AF65-F5344CB8AC3E}">
        <p14:creationId xmlns:p14="http://schemas.microsoft.com/office/powerpoint/2010/main" val="894823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found that the offspring of these worms lived longer than normal too, even if they didn’t carry the mutation.</a:t>
            </a:r>
          </a:p>
        </p:txBody>
      </p:sp>
      <p:sp>
        <p:nvSpPr>
          <p:cNvPr id="4" name="Slide Number Placeholder 3"/>
          <p:cNvSpPr>
            <a:spLocks noGrp="1"/>
          </p:cNvSpPr>
          <p:nvPr>
            <p:ph type="sldNum" sz="quarter" idx="5"/>
          </p:nvPr>
        </p:nvSpPr>
        <p:spPr/>
        <p:txBody>
          <a:bodyPr/>
          <a:lstStyle/>
          <a:p>
            <a:fld id="{8A19FEDD-8A37-4C5C-886B-1D87BAE00C64}" type="slidenum">
              <a:rPr lang="en-GB" smtClean="0"/>
              <a:t>21</a:t>
            </a:fld>
            <a:endParaRPr lang="en-GB"/>
          </a:p>
        </p:txBody>
      </p:sp>
    </p:spTree>
    <p:extLst>
      <p:ext uri="{BB962C8B-B14F-4D97-AF65-F5344CB8AC3E}">
        <p14:creationId xmlns:p14="http://schemas.microsoft.com/office/powerpoint/2010/main" val="33352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affected lasted for many generations, and is because the worms inherited the epigenetic changes caused by the mutation, even when they didn’t inherit the mutated gene.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22</a:t>
            </a:fld>
            <a:endParaRPr lang="en-GB"/>
          </a:p>
        </p:txBody>
      </p:sp>
    </p:spTree>
    <p:extLst>
      <p:ext uri="{BB962C8B-B14F-4D97-AF65-F5344CB8AC3E}">
        <p14:creationId xmlns:p14="http://schemas.microsoft.com/office/powerpoint/2010/main" val="3306587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more about why some epigenetic effects are passed on and not others could have big implications for our understanding of biology, and a big impact on human health and disease. </a:t>
            </a:r>
            <a:endParaRPr lang="en-GB" dirty="0"/>
          </a:p>
          <a:p>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24</a:t>
            </a:fld>
            <a:endParaRPr lang="en-GB"/>
          </a:p>
        </p:txBody>
      </p:sp>
    </p:spTree>
    <p:extLst>
      <p:ext uri="{BB962C8B-B14F-4D97-AF65-F5344CB8AC3E}">
        <p14:creationId xmlns:p14="http://schemas.microsoft.com/office/powerpoint/2010/main" val="136471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Epigenetics is an area where we are learning new things all the time about this extra layer of information on top of the DNA sequences of our genes. </a:t>
            </a:r>
          </a:p>
          <a:p>
            <a:r>
              <a:rPr lang="en-US" dirty="0"/>
              <a:t>With a huge potential for understanding more about how our biology works, and understanding and treating disease.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25</a:t>
            </a:fld>
            <a:endParaRPr lang="en-GB"/>
          </a:p>
        </p:txBody>
      </p:sp>
    </p:spTree>
    <p:extLst>
      <p:ext uri="{BB962C8B-B14F-4D97-AF65-F5344CB8AC3E}">
        <p14:creationId xmlns:p14="http://schemas.microsoft.com/office/powerpoint/2010/main" val="3870376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Epigenetics???</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3</a:t>
            </a:fld>
            <a:endParaRPr lang="en-GB"/>
          </a:p>
        </p:txBody>
      </p:sp>
    </p:spTree>
    <p:extLst>
      <p:ext uri="{BB962C8B-B14F-4D97-AF65-F5344CB8AC3E}">
        <p14:creationId xmlns:p14="http://schemas.microsoft.com/office/powerpoint/2010/main" val="32068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Genetics is all about genes and the unique sequence of your DNA</a:t>
            </a:r>
          </a:p>
        </p:txBody>
      </p:sp>
      <p:sp>
        <p:nvSpPr>
          <p:cNvPr id="4" name="Slide Number Placeholder 3"/>
          <p:cNvSpPr>
            <a:spLocks noGrp="1"/>
          </p:cNvSpPr>
          <p:nvPr>
            <p:ph type="sldNum" sz="quarter" idx="5"/>
          </p:nvPr>
        </p:nvSpPr>
        <p:spPr/>
        <p:txBody>
          <a:bodyPr/>
          <a:lstStyle/>
          <a:p>
            <a:fld id="{8A19FEDD-8A37-4C5C-886B-1D87BAE00C64}" type="slidenum">
              <a:rPr lang="en-GB" smtClean="0"/>
              <a:t>4</a:t>
            </a:fld>
            <a:endParaRPr lang="en-GB"/>
          </a:p>
        </p:txBody>
      </p:sp>
    </p:spTree>
    <p:extLst>
      <p:ext uri="{BB962C8B-B14F-4D97-AF65-F5344CB8AC3E}">
        <p14:creationId xmlns:p14="http://schemas.microsoft.com/office/powerpoint/2010/main" val="187791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encoded within each Gene is transcribed into a strand of RNA</a:t>
            </a:r>
          </a:p>
          <a:p>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5</a:t>
            </a:fld>
            <a:endParaRPr lang="en-GB"/>
          </a:p>
        </p:txBody>
      </p:sp>
    </p:spTree>
    <p:extLst>
      <p:ext uri="{BB962C8B-B14F-4D97-AF65-F5344CB8AC3E}">
        <p14:creationId xmlns:p14="http://schemas.microsoft.com/office/powerpoint/2010/main" val="124170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RNA is translated into a protein that has some function in your body. </a:t>
            </a:r>
          </a:p>
          <a:p>
            <a:endParaRPr lang="en-US" dirty="0"/>
          </a:p>
          <a:p>
            <a:r>
              <a:rPr lang="en-US" dirty="0"/>
              <a:t>A genetic mutation is a change in one or more parts of the DNA sequence, this can lead to changes in the protein that is made, leading to changes in function.</a:t>
            </a:r>
          </a:p>
          <a:p>
            <a:r>
              <a:rPr lang="en-US" dirty="0"/>
              <a:t>Small differences like these are just part of what makes you, you! And makes everyone unique.</a:t>
            </a:r>
          </a:p>
          <a:p>
            <a:endParaRPr lang="en-US" dirty="0"/>
          </a:p>
          <a:p>
            <a:r>
              <a:rPr lang="en-US" dirty="0"/>
              <a:t>Or it could contribute to a genetic disease.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6</a:t>
            </a:fld>
            <a:endParaRPr lang="en-GB"/>
          </a:p>
        </p:txBody>
      </p:sp>
    </p:spTree>
    <p:extLst>
      <p:ext uri="{BB962C8B-B14F-4D97-AF65-F5344CB8AC3E}">
        <p14:creationId xmlns:p14="http://schemas.microsoft.com/office/powerpoint/2010/main" val="207659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GB" dirty="0"/>
              <a:t>What about Epigenetics?</a:t>
            </a:r>
          </a:p>
        </p:txBody>
      </p:sp>
      <p:sp>
        <p:nvSpPr>
          <p:cNvPr id="4" name="Slide Number Placeholder 3"/>
          <p:cNvSpPr>
            <a:spLocks noGrp="1"/>
          </p:cNvSpPr>
          <p:nvPr>
            <p:ph type="sldNum" sz="quarter" idx="5"/>
          </p:nvPr>
        </p:nvSpPr>
        <p:spPr/>
        <p:txBody>
          <a:bodyPr/>
          <a:lstStyle/>
          <a:p>
            <a:fld id="{8A19FEDD-8A37-4C5C-886B-1D87BAE00C64}" type="slidenum">
              <a:rPr lang="en-GB" smtClean="0"/>
              <a:t>7</a:t>
            </a:fld>
            <a:endParaRPr lang="en-GB"/>
          </a:p>
        </p:txBody>
      </p:sp>
    </p:spTree>
    <p:extLst>
      <p:ext uri="{BB962C8B-B14F-4D97-AF65-F5344CB8AC3E}">
        <p14:creationId xmlns:p14="http://schemas.microsoft.com/office/powerpoint/2010/main" val="61934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epigenetic change also changes DNA, but not by changing the DNA sequence. </a:t>
            </a:r>
          </a:p>
          <a:p>
            <a:endParaRPr lang="en-US" dirty="0"/>
          </a:p>
          <a:p>
            <a:r>
              <a:rPr lang="en-US" dirty="0"/>
              <a:t>Instead markers are added or removed to the DNA that can change whether the sequence will be transcribed into RNA or not. </a:t>
            </a:r>
          </a:p>
          <a:p>
            <a:r>
              <a:rPr lang="en-US" dirty="0"/>
              <a:t>It’s a set of processes that effects which genes are switched-on or “expressed”.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8</a:t>
            </a:fld>
            <a:endParaRPr lang="en-GB"/>
          </a:p>
        </p:txBody>
      </p:sp>
    </p:spTree>
    <p:extLst>
      <p:ext uri="{BB962C8B-B14F-4D97-AF65-F5344CB8AC3E}">
        <p14:creationId xmlns:p14="http://schemas.microsoft.com/office/powerpoint/2010/main" val="44567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epigenetics is about how genes are expressed and used, rather than about changes to the DNA sequences of the genes themselves. </a:t>
            </a:r>
            <a:endParaRPr lang="en-GB" dirty="0"/>
          </a:p>
        </p:txBody>
      </p:sp>
      <p:sp>
        <p:nvSpPr>
          <p:cNvPr id="4" name="Slide Number Placeholder 3"/>
          <p:cNvSpPr>
            <a:spLocks noGrp="1"/>
          </p:cNvSpPr>
          <p:nvPr>
            <p:ph type="sldNum" sz="quarter" idx="5"/>
          </p:nvPr>
        </p:nvSpPr>
        <p:spPr/>
        <p:txBody>
          <a:bodyPr/>
          <a:lstStyle/>
          <a:p>
            <a:fld id="{8A19FEDD-8A37-4C5C-886B-1D87BAE00C64}" type="slidenum">
              <a:rPr lang="en-GB" smtClean="0"/>
              <a:t>9</a:t>
            </a:fld>
            <a:endParaRPr lang="en-GB"/>
          </a:p>
        </p:txBody>
      </p:sp>
    </p:spTree>
    <p:extLst>
      <p:ext uri="{BB962C8B-B14F-4D97-AF65-F5344CB8AC3E}">
        <p14:creationId xmlns:p14="http://schemas.microsoft.com/office/powerpoint/2010/main" val="121529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70BC-DC8A-4AE7-BF0D-90FB18C923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CDC0C4E-98EF-4E78-B5B8-A793A2E4D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49586C-41DA-4732-8137-1C5CE1F8949B}"/>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F5F57D4E-0474-49C1-A6B7-463FCCEFD3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848C6-9824-4C16-A091-99E7D42B0986}"/>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256683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8C72-89E7-496A-A726-0F98C65F117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B2E78D-B769-4C3A-9D47-72710686F4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0B920C-8B1B-4B9A-80DE-7C7CBE06B644}"/>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A453FB20-74CF-4C76-8F55-75E006E6E0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EBE7D9-390F-49B7-AC88-C9114143CB48}"/>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218514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4FF2E-C2A6-4C15-9F1A-F475DDFF78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1E78ED-8DBD-47AE-8CF9-610AFF3DE2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9A344-53D0-4565-9236-F8650FF93317}"/>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F0DEA235-66F7-4117-BFC4-E7D7214B26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3274BC-709A-4822-AB9F-E9BCBC7FEDA6}"/>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423309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8C92-FD6B-4DEB-BC94-74700A850C0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6F28B8-7040-4A6E-BF99-B6E54A430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C4A035-2D22-4EA1-A4F3-4BE5AE1DB592}"/>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DA21F818-28FE-4422-851A-982349DB2E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6AE963-D779-4B13-B719-68DD27C81207}"/>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202723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A9B5-D2A7-4362-B2B3-FA2DBD18D5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5946FC6-C70E-4E1F-BE15-233723421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66E7F-85CA-4867-975D-B9779CAF7530}"/>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5ABA0085-E75E-45F2-B5D8-63711C185F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726097-B621-4A2B-A4DE-92E8221D618B}"/>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41265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8711-7603-4EF0-86CB-31810B5EEA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ECBE98-3598-4D5E-B0C1-EAC72F41B0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29CFB03-790E-42F3-AA98-AD1B36FB5B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BF3B321-C093-4687-A214-3DEEFF236D44}"/>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6" name="Footer Placeholder 5">
            <a:extLst>
              <a:ext uri="{FF2B5EF4-FFF2-40B4-BE49-F238E27FC236}">
                <a16:creationId xmlns:a16="http://schemas.microsoft.com/office/drawing/2014/main" id="{1D3A1BC3-A13A-4A10-ACE9-080FE9E901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460182-D907-4C1F-AEC6-7B30652306FD}"/>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1271782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7BD2-D22F-487F-B9B1-EE6BF1459C0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738B61-088A-4AB2-906E-EB473BF241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233EE2-6528-4EAF-B5A7-F06FA927C5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B91F7D1-F9EF-4FE0-871C-164D5A63D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DAACE-D066-4591-9E50-924050C62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AF0BEE-96B9-4CD2-91DD-08EDCE251530}"/>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8" name="Footer Placeholder 7">
            <a:extLst>
              <a:ext uri="{FF2B5EF4-FFF2-40B4-BE49-F238E27FC236}">
                <a16:creationId xmlns:a16="http://schemas.microsoft.com/office/drawing/2014/main" id="{4798B732-9F79-4E94-AA79-7FA8A78D9AC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71A7B8C-A2BF-4CFD-B78D-09AA46A62AF9}"/>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3700299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B766-CCB9-4A8D-BB45-AFB4A4C4BD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AFFD02-2FAF-462C-90A7-5943F39E4459}"/>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4" name="Footer Placeholder 3">
            <a:extLst>
              <a:ext uri="{FF2B5EF4-FFF2-40B4-BE49-F238E27FC236}">
                <a16:creationId xmlns:a16="http://schemas.microsoft.com/office/drawing/2014/main" id="{540D9EC4-30B4-4705-96CB-FAB021D6DB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C70991-1E92-4D21-A367-E76613AD56FC}"/>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34682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F7987-DA6E-4F0C-BCE0-107800DA00B9}"/>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3" name="Footer Placeholder 2">
            <a:extLst>
              <a:ext uri="{FF2B5EF4-FFF2-40B4-BE49-F238E27FC236}">
                <a16:creationId xmlns:a16="http://schemas.microsoft.com/office/drawing/2014/main" id="{168096B7-B763-497F-B687-DE4EACFF50D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DDF501-286B-4DF9-8F95-55860FC25A8D}"/>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4288306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C972-4C58-4270-AD9B-FCF436944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E695B61-77DE-4363-84D7-267990CC9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0DF05B-B089-4C07-8208-53D3AD945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05142-A0C0-4647-9C05-FD5B947BF975}"/>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6" name="Footer Placeholder 5">
            <a:extLst>
              <a:ext uri="{FF2B5EF4-FFF2-40B4-BE49-F238E27FC236}">
                <a16:creationId xmlns:a16="http://schemas.microsoft.com/office/drawing/2014/main" id="{9DCB65CC-6DF6-4AD9-9082-E2EF6AED6A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121104-8C81-4CA1-96F1-9967B4B73B26}"/>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696197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90B4-64C4-4B51-9D7A-5B46ACE504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7637732-8E03-4C8D-8BD9-AF0F5AA03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6D5E00A-D88C-4AEB-97A6-98CE0E28E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75466F-904A-4F38-ADA5-E0B681F4E07F}"/>
              </a:ext>
            </a:extLst>
          </p:cNvPr>
          <p:cNvSpPr>
            <a:spLocks noGrp="1"/>
          </p:cNvSpPr>
          <p:nvPr>
            <p:ph type="dt" sz="half" idx="10"/>
          </p:nvPr>
        </p:nvSpPr>
        <p:spPr/>
        <p:txBody>
          <a:bodyPr/>
          <a:lstStyle/>
          <a:p>
            <a:fld id="{C7EFB58F-6186-46ED-9854-AEFAFF3A8DFA}" type="datetimeFigureOut">
              <a:rPr lang="en-GB" smtClean="0"/>
              <a:t>16/08/2021</a:t>
            </a:fld>
            <a:endParaRPr lang="en-GB"/>
          </a:p>
        </p:txBody>
      </p:sp>
      <p:sp>
        <p:nvSpPr>
          <p:cNvPr id="6" name="Footer Placeholder 5">
            <a:extLst>
              <a:ext uri="{FF2B5EF4-FFF2-40B4-BE49-F238E27FC236}">
                <a16:creationId xmlns:a16="http://schemas.microsoft.com/office/drawing/2014/main" id="{A5F2FA01-6875-4FDB-8E9C-6BB7B57C63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FD1656-6FE6-4186-9DF9-76B50A9179D9}"/>
              </a:ext>
            </a:extLst>
          </p:cNvPr>
          <p:cNvSpPr>
            <a:spLocks noGrp="1"/>
          </p:cNvSpPr>
          <p:nvPr>
            <p:ph type="sldNum" sz="quarter" idx="12"/>
          </p:nvPr>
        </p:nvSpPr>
        <p:spPr/>
        <p:txBody>
          <a:bodyPr/>
          <a:lstStyle/>
          <a:p>
            <a:fld id="{21790A6A-428B-4918-9D2C-B009D7B7DC9E}" type="slidenum">
              <a:rPr lang="en-GB" smtClean="0"/>
              <a:t>‹#›</a:t>
            </a:fld>
            <a:endParaRPr lang="en-GB"/>
          </a:p>
        </p:txBody>
      </p:sp>
    </p:spTree>
    <p:extLst>
      <p:ext uri="{BB962C8B-B14F-4D97-AF65-F5344CB8AC3E}">
        <p14:creationId xmlns:p14="http://schemas.microsoft.com/office/powerpoint/2010/main" val="314230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233A30-69D1-456B-8CAF-1434CB8140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E8874E-2AAF-4FE3-B9B4-6C8331AF6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798727-1FDD-44A4-A2AA-3A9F22650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EFB58F-6186-46ED-9854-AEFAFF3A8DFA}" type="datetimeFigureOut">
              <a:rPr lang="en-GB" smtClean="0"/>
              <a:t>16/08/2021</a:t>
            </a:fld>
            <a:endParaRPr lang="en-GB"/>
          </a:p>
        </p:txBody>
      </p:sp>
      <p:sp>
        <p:nvSpPr>
          <p:cNvPr id="5" name="Footer Placeholder 4">
            <a:extLst>
              <a:ext uri="{FF2B5EF4-FFF2-40B4-BE49-F238E27FC236}">
                <a16:creationId xmlns:a16="http://schemas.microsoft.com/office/drawing/2014/main" id="{DE407C31-E973-48B7-B683-B1B202F31F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57A79BB-7938-40F9-8714-BBFE83B3E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90A6A-428B-4918-9D2C-B009D7B7DC9E}" type="slidenum">
              <a:rPr lang="en-GB" smtClean="0"/>
              <a:t>‹#›</a:t>
            </a:fld>
            <a:endParaRPr lang="en-GB"/>
          </a:p>
        </p:txBody>
      </p:sp>
    </p:spTree>
    <p:extLst>
      <p:ext uri="{BB962C8B-B14F-4D97-AF65-F5344CB8AC3E}">
        <p14:creationId xmlns:p14="http://schemas.microsoft.com/office/powerpoint/2010/main" val="3363953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tif"/><Relationship Id="rId5" Type="http://schemas.openxmlformats.org/officeDocument/2006/relationships/image" Target="../media/image14.tif"/><Relationship Id="rId4" Type="http://schemas.openxmlformats.org/officeDocument/2006/relationships/image" Target="../media/image13.t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8.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24F0-2C00-4BAD-B853-FC0471AA4F03}"/>
              </a:ext>
            </a:extLst>
          </p:cNvPr>
          <p:cNvSpPr>
            <a:spLocks noGrp="1"/>
          </p:cNvSpPr>
          <p:nvPr>
            <p:ph type="title"/>
          </p:nvPr>
        </p:nvSpPr>
        <p:spPr>
          <a:xfrm>
            <a:off x="2122715" y="553983"/>
            <a:ext cx="10515600" cy="3394075"/>
          </a:xfrm>
        </p:spPr>
        <p:txBody>
          <a:bodyPr>
            <a:noAutofit/>
          </a:bodyPr>
          <a:lstStyle/>
          <a:p>
            <a:r>
              <a:rPr lang="en-US" sz="15000" b="1" dirty="0">
                <a:latin typeface="Arial Black" panose="020B0A04020102020204" pitchFamily="34" charset="0"/>
              </a:rPr>
              <a:t>Hello!</a:t>
            </a:r>
            <a:endParaRPr lang="en-GB" sz="15000" b="1" dirty="0">
              <a:latin typeface="Arial Black" panose="020B0A04020102020204" pitchFamily="34" charset="0"/>
            </a:endParaRPr>
          </a:p>
        </p:txBody>
      </p:sp>
      <p:sp>
        <p:nvSpPr>
          <p:cNvPr id="5" name="TextBox 4">
            <a:extLst>
              <a:ext uri="{FF2B5EF4-FFF2-40B4-BE49-F238E27FC236}">
                <a16:creationId xmlns:a16="http://schemas.microsoft.com/office/drawing/2014/main" id="{AEBADB4D-2D52-4CB8-8E17-1743AD3394B9}"/>
              </a:ext>
            </a:extLst>
          </p:cNvPr>
          <p:cNvSpPr txBox="1"/>
          <p:nvPr/>
        </p:nvSpPr>
        <p:spPr>
          <a:xfrm>
            <a:off x="838200" y="3541486"/>
            <a:ext cx="9713686" cy="1814285"/>
          </a:xfrm>
          <a:prstGeom prst="rect">
            <a:avLst/>
          </a:prstGeom>
          <a:noFill/>
        </p:spPr>
        <p:txBody>
          <a:bodyPr wrap="square" rtlCol="0">
            <a:spAutoFit/>
          </a:bodyPr>
          <a:lstStyle/>
          <a:p>
            <a:endParaRPr lang="en-GB" dirty="0"/>
          </a:p>
        </p:txBody>
      </p:sp>
      <p:grpSp>
        <p:nvGrpSpPr>
          <p:cNvPr id="8" name="Group 7">
            <a:extLst>
              <a:ext uri="{FF2B5EF4-FFF2-40B4-BE49-F238E27FC236}">
                <a16:creationId xmlns:a16="http://schemas.microsoft.com/office/drawing/2014/main" id="{305CA97C-0EF1-46B7-AAAF-B582B5C8C898}"/>
              </a:ext>
            </a:extLst>
          </p:cNvPr>
          <p:cNvGrpSpPr/>
          <p:nvPr/>
        </p:nvGrpSpPr>
        <p:grpSpPr>
          <a:xfrm>
            <a:off x="2122715" y="3202900"/>
            <a:ext cx="6482993" cy="1054888"/>
            <a:chOff x="838200" y="3014042"/>
            <a:chExt cx="6482993" cy="1054888"/>
          </a:xfrm>
        </p:grpSpPr>
        <p:sp>
          <p:nvSpPr>
            <p:cNvPr id="6" name="Rectangle: Rounded Corners 5">
              <a:extLst>
                <a:ext uri="{FF2B5EF4-FFF2-40B4-BE49-F238E27FC236}">
                  <a16:creationId xmlns:a16="http://schemas.microsoft.com/office/drawing/2014/main" id="{52525148-0FD2-4485-BE69-7E02A633EEFA}"/>
                </a:ext>
              </a:extLst>
            </p:cNvPr>
            <p:cNvSpPr/>
            <p:nvPr/>
          </p:nvSpPr>
          <p:spPr>
            <a:xfrm>
              <a:off x="838200" y="3014042"/>
              <a:ext cx="6482993" cy="1054888"/>
            </a:xfrm>
            <a:prstGeom prst="roundRect">
              <a:avLst/>
            </a:prstGeom>
            <a:solidFill>
              <a:srgbClr val="7BB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72CD8EC-A628-4684-9CB2-CB26F111915B}"/>
                </a:ext>
              </a:extLst>
            </p:cNvPr>
            <p:cNvSpPr txBox="1"/>
            <p:nvPr/>
          </p:nvSpPr>
          <p:spPr>
            <a:xfrm>
              <a:off x="997448" y="3244334"/>
              <a:ext cx="6164495" cy="646331"/>
            </a:xfrm>
            <a:prstGeom prst="rect">
              <a:avLst/>
            </a:prstGeom>
            <a:noFill/>
          </p:spPr>
          <p:txBody>
            <a:bodyPr wrap="square" rtlCol="0">
              <a:spAutoFit/>
            </a:bodyPr>
            <a:lstStyle/>
            <a:p>
              <a:pPr algn="ctr"/>
              <a:r>
                <a:rPr lang="en-US" sz="3600" dirty="0">
                  <a:latin typeface="Arial Black" panose="020B0A04020102020204" pitchFamily="34" charset="0"/>
                </a:rPr>
                <a:t>I’m Dr. Philip Leftwich</a:t>
              </a:r>
              <a:endParaRPr lang="en-GB" sz="3600" dirty="0">
                <a:latin typeface="Arial Black" panose="020B0A04020102020204" pitchFamily="34" charset="0"/>
              </a:endParaRPr>
            </a:p>
          </p:txBody>
        </p:sp>
      </p:grpSp>
      <p:sp>
        <p:nvSpPr>
          <p:cNvPr id="29" name="Arrow: Bent 28">
            <a:extLst>
              <a:ext uri="{FF2B5EF4-FFF2-40B4-BE49-F238E27FC236}">
                <a16:creationId xmlns:a16="http://schemas.microsoft.com/office/drawing/2014/main" id="{EAC03B96-AD5B-4ECE-BAC1-71913B45173D}"/>
              </a:ext>
            </a:extLst>
          </p:cNvPr>
          <p:cNvSpPr/>
          <p:nvPr/>
        </p:nvSpPr>
        <p:spPr>
          <a:xfrm flipV="1">
            <a:off x="6979558" y="4366081"/>
            <a:ext cx="1979385" cy="1328275"/>
          </a:xfrm>
          <a:prstGeom prst="bentArrow">
            <a:avLst>
              <a:gd name="adj1" fmla="val 25000"/>
              <a:gd name="adj2" fmla="val 25000"/>
              <a:gd name="adj3" fmla="val 48862"/>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itle 1">
            <a:extLst>
              <a:ext uri="{FF2B5EF4-FFF2-40B4-BE49-F238E27FC236}">
                <a16:creationId xmlns:a16="http://schemas.microsoft.com/office/drawing/2014/main" id="{2445F0C3-295C-4C1A-84CA-2AADD0AD8896}"/>
              </a:ext>
            </a:extLst>
          </p:cNvPr>
          <p:cNvSpPr txBox="1">
            <a:spLocks/>
          </p:cNvSpPr>
          <p:nvPr/>
        </p:nvSpPr>
        <p:spPr>
          <a:xfrm>
            <a:off x="283028" y="4380429"/>
            <a:ext cx="10515600" cy="3394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Arial Black" panose="020B0A04020102020204" pitchFamily="34" charset="0"/>
              </a:rPr>
              <a:t>PhD in Genetics &amp;</a:t>
            </a:r>
          </a:p>
          <a:p>
            <a:r>
              <a:rPr lang="en-US" sz="4800" b="1" dirty="0">
                <a:latin typeface="Arial Black" panose="020B0A04020102020204" pitchFamily="34" charset="0"/>
              </a:rPr>
              <a:t>Statistics Nerd!</a:t>
            </a:r>
          </a:p>
          <a:p>
            <a:r>
              <a:rPr lang="en-US" sz="4800" b="1" dirty="0">
                <a:latin typeface="Arial Black" panose="020B0A04020102020204" pitchFamily="34" charset="0"/>
              </a:rPr>
              <a:t> </a:t>
            </a:r>
            <a:endParaRPr lang="en-GB" sz="4800" b="1" dirty="0">
              <a:latin typeface="Arial Black" panose="020B0A04020102020204" pitchFamily="34" charset="0"/>
            </a:endParaRPr>
          </a:p>
        </p:txBody>
      </p:sp>
    </p:spTree>
    <p:extLst>
      <p:ext uri="{BB962C8B-B14F-4D97-AF65-F5344CB8AC3E}">
        <p14:creationId xmlns:p14="http://schemas.microsoft.com/office/powerpoint/2010/main" val="382181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8" name="Group 27" descr="Four categories, regulating gene expression, cell specialisation, epigenetic influences and epigenetic inheritance">
            <a:extLst>
              <a:ext uri="{FF2B5EF4-FFF2-40B4-BE49-F238E27FC236}">
                <a16:creationId xmlns:a16="http://schemas.microsoft.com/office/drawing/2014/main" id="{E5538798-9BE1-4086-AABF-D7D099B27298}"/>
              </a:ext>
            </a:extLst>
          </p:cNvPr>
          <p:cNvGrpSpPr/>
          <p:nvPr/>
        </p:nvGrpSpPr>
        <p:grpSpPr>
          <a:xfrm>
            <a:off x="650666" y="480403"/>
            <a:ext cx="5120001" cy="2880000"/>
            <a:chOff x="116244" y="178010"/>
            <a:chExt cx="5120001" cy="2880000"/>
          </a:xfrm>
        </p:grpSpPr>
        <p:pic>
          <p:nvPicPr>
            <p:cNvPr id="6" name="Picture 5" descr="Diagram&#10;&#10;Description automatically generated">
              <a:extLst>
                <a:ext uri="{FF2B5EF4-FFF2-40B4-BE49-F238E27FC236}">
                  <a16:creationId xmlns:a16="http://schemas.microsoft.com/office/drawing/2014/main" id="{7280BC00-AAD3-4696-AB97-F38133BE4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5" y="178010"/>
              <a:ext cx="5120000" cy="2880000"/>
            </a:xfrm>
            <a:prstGeom prst="rect">
              <a:avLst/>
            </a:prstGeom>
            <a:effectLst>
              <a:softEdge rad="190500"/>
            </a:effectLst>
          </p:spPr>
        </p:pic>
        <p:sp>
          <p:nvSpPr>
            <p:cNvPr id="15" name="Freeform: Shape 14">
              <a:extLst>
                <a:ext uri="{FF2B5EF4-FFF2-40B4-BE49-F238E27FC236}">
                  <a16:creationId xmlns:a16="http://schemas.microsoft.com/office/drawing/2014/main" id="{3F2C13DC-FCAB-45A8-B409-F7BE8B92BFAD}"/>
                </a:ext>
              </a:extLst>
            </p:cNvPr>
            <p:cNvSpPr/>
            <p:nvPr/>
          </p:nvSpPr>
          <p:spPr>
            <a:xfrm>
              <a:off x="116244" y="246105"/>
              <a:ext cx="5119999" cy="2654750"/>
            </a:xfrm>
            <a:custGeom>
              <a:avLst/>
              <a:gdLst>
                <a:gd name="connsiteX0" fmla="*/ 10510 w 4813738"/>
                <a:gd name="connsiteY0" fmla="*/ 0 h 2522483"/>
                <a:gd name="connsiteX1" fmla="*/ 4719144 w 4813738"/>
                <a:gd name="connsiteY1" fmla="*/ 63062 h 2522483"/>
                <a:gd name="connsiteX2" fmla="*/ 4813738 w 4813738"/>
                <a:gd name="connsiteY2" fmla="*/ 1460938 h 2522483"/>
                <a:gd name="connsiteX3" fmla="*/ 4719144 w 4813738"/>
                <a:gd name="connsiteY3" fmla="*/ 2501462 h 2522483"/>
                <a:gd name="connsiteX4" fmla="*/ 662151 w 4813738"/>
                <a:gd name="connsiteY4" fmla="*/ 2469931 h 2522483"/>
                <a:gd name="connsiteX5" fmla="*/ 0 w 4813738"/>
                <a:gd name="connsiteY5" fmla="*/ 2522483 h 2522483"/>
                <a:gd name="connsiteX6" fmla="*/ 94593 w 4813738"/>
                <a:gd name="connsiteY6" fmla="*/ 1072056 h 2522483"/>
                <a:gd name="connsiteX7" fmla="*/ 10510 w 4813738"/>
                <a:gd name="connsiteY7" fmla="*/ 0 h 252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738" h="2522483">
                  <a:moveTo>
                    <a:pt x="10510" y="0"/>
                  </a:moveTo>
                  <a:lnTo>
                    <a:pt x="4719144" y="63062"/>
                  </a:lnTo>
                  <a:lnTo>
                    <a:pt x="4813738" y="1460938"/>
                  </a:lnTo>
                  <a:lnTo>
                    <a:pt x="4719144" y="2501462"/>
                  </a:lnTo>
                  <a:lnTo>
                    <a:pt x="662151" y="2469931"/>
                  </a:lnTo>
                  <a:lnTo>
                    <a:pt x="0" y="2522483"/>
                  </a:lnTo>
                  <a:lnTo>
                    <a:pt x="94593" y="1072056"/>
                  </a:lnTo>
                  <a:lnTo>
                    <a:pt x="10510" y="0"/>
                  </a:lnTo>
                  <a:close/>
                </a:path>
              </a:pathLst>
            </a:custGeom>
            <a:noFill/>
            <a:ln w="76200">
              <a:solidFill>
                <a:schemeClr val="bg1"/>
              </a:solidFill>
              <a:extLst>
                <a:ext uri="{C807C97D-BFC1-408E-A445-0C87EB9F89A2}">
                  <ask:lineSketchStyleProps xmlns:ask="http://schemas.microsoft.com/office/drawing/2018/sketchyshapes" sd="1219033472">
                    <a:custGeom>
                      <a:avLst/>
                      <a:gdLst>
                        <a:gd name="connsiteX0" fmla="*/ 10510 w 4813738"/>
                        <a:gd name="connsiteY0" fmla="*/ 0 h 2522483"/>
                        <a:gd name="connsiteX1" fmla="*/ 552003 w 4813738"/>
                        <a:gd name="connsiteY1" fmla="*/ 7252 h 2522483"/>
                        <a:gd name="connsiteX2" fmla="*/ 999323 w 4813738"/>
                        <a:gd name="connsiteY2" fmla="*/ 13243 h 2522483"/>
                        <a:gd name="connsiteX3" fmla="*/ 1682075 w 4813738"/>
                        <a:gd name="connsiteY3" fmla="*/ 22387 h 2522483"/>
                        <a:gd name="connsiteX4" fmla="*/ 2223568 w 4813738"/>
                        <a:gd name="connsiteY4" fmla="*/ 29639 h 2522483"/>
                        <a:gd name="connsiteX5" fmla="*/ 2765061 w 4813738"/>
                        <a:gd name="connsiteY5" fmla="*/ 36891 h 2522483"/>
                        <a:gd name="connsiteX6" fmla="*/ 3447813 w 4813738"/>
                        <a:gd name="connsiteY6" fmla="*/ 46035 h 2522483"/>
                        <a:gd name="connsiteX7" fmla="*/ 3942219 w 4813738"/>
                        <a:gd name="connsiteY7" fmla="*/ 52657 h 2522483"/>
                        <a:gd name="connsiteX8" fmla="*/ 4719144 w 4813738"/>
                        <a:gd name="connsiteY8" fmla="*/ 63062 h 2522483"/>
                        <a:gd name="connsiteX9" fmla="*/ 4752567 w 4813738"/>
                        <a:gd name="connsiteY9" fmla="*/ 556978 h 2522483"/>
                        <a:gd name="connsiteX10" fmla="*/ 4782207 w 4813738"/>
                        <a:gd name="connsiteY10" fmla="*/ 994979 h 2522483"/>
                        <a:gd name="connsiteX11" fmla="*/ 4813738 w 4813738"/>
                        <a:gd name="connsiteY11" fmla="*/ 1460938 h 2522483"/>
                        <a:gd name="connsiteX12" fmla="*/ 4765495 w 4813738"/>
                        <a:gd name="connsiteY12" fmla="*/ 1991605 h 2522483"/>
                        <a:gd name="connsiteX13" fmla="*/ 4719144 w 4813738"/>
                        <a:gd name="connsiteY13" fmla="*/ 2501462 h 2522483"/>
                        <a:gd name="connsiteX14" fmla="*/ 4058434 w 4813738"/>
                        <a:gd name="connsiteY14" fmla="*/ 2496327 h 2522483"/>
                        <a:gd name="connsiteX15" fmla="*/ 3397723 w 4813738"/>
                        <a:gd name="connsiteY15" fmla="*/ 2491192 h 2522483"/>
                        <a:gd name="connsiteX16" fmla="*/ 2818153 w 4813738"/>
                        <a:gd name="connsiteY16" fmla="*/ 2486687 h 2522483"/>
                        <a:gd name="connsiteX17" fmla="*/ 2279152 w 4813738"/>
                        <a:gd name="connsiteY17" fmla="*/ 2482498 h 2522483"/>
                        <a:gd name="connsiteX18" fmla="*/ 1821292 w 4813738"/>
                        <a:gd name="connsiteY18" fmla="*/ 2478940 h 2522483"/>
                        <a:gd name="connsiteX19" fmla="*/ 1322861 w 4813738"/>
                        <a:gd name="connsiteY19" fmla="*/ 2475066 h 2522483"/>
                        <a:gd name="connsiteX20" fmla="*/ 662151 w 4813738"/>
                        <a:gd name="connsiteY20" fmla="*/ 2469931 h 2522483"/>
                        <a:gd name="connsiteX21" fmla="*/ 337697 w 4813738"/>
                        <a:gd name="connsiteY21" fmla="*/ 2495681 h 2522483"/>
                        <a:gd name="connsiteX22" fmla="*/ 0 w 4813738"/>
                        <a:gd name="connsiteY22" fmla="*/ 2522483 h 2522483"/>
                        <a:gd name="connsiteX23" fmla="*/ 32477 w 4813738"/>
                        <a:gd name="connsiteY23" fmla="*/ 2024503 h 2522483"/>
                        <a:gd name="connsiteX24" fmla="*/ 61170 w 4813738"/>
                        <a:gd name="connsiteY24" fmla="*/ 1584540 h 2522483"/>
                        <a:gd name="connsiteX25" fmla="*/ 94593 w 4813738"/>
                        <a:gd name="connsiteY25" fmla="*/ 1072056 h 2522483"/>
                        <a:gd name="connsiteX26" fmla="*/ 54233 w 4813738"/>
                        <a:gd name="connsiteY26" fmla="*/ 557469 h 2522483"/>
                        <a:gd name="connsiteX27" fmla="*/ 10510 w 4813738"/>
                        <a:gd name="connsiteY27" fmla="*/ 0 h 252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13738" h="2522483" extrusionOk="0">
                          <a:moveTo>
                            <a:pt x="10510" y="0"/>
                          </a:moveTo>
                          <a:cubicBezTo>
                            <a:pt x="148810" y="-57303"/>
                            <a:pt x="328399" y="23864"/>
                            <a:pt x="552003" y="7252"/>
                          </a:cubicBezTo>
                          <a:cubicBezTo>
                            <a:pt x="775607" y="-9360"/>
                            <a:pt x="887493" y="43370"/>
                            <a:pt x="999323" y="13243"/>
                          </a:cubicBezTo>
                          <a:cubicBezTo>
                            <a:pt x="1111153" y="-16884"/>
                            <a:pt x="1453941" y="59692"/>
                            <a:pt x="1682075" y="22387"/>
                          </a:cubicBezTo>
                          <a:cubicBezTo>
                            <a:pt x="1910209" y="-14918"/>
                            <a:pt x="2108175" y="60372"/>
                            <a:pt x="2223568" y="29639"/>
                          </a:cubicBezTo>
                          <a:cubicBezTo>
                            <a:pt x="2338961" y="-1094"/>
                            <a:pt x="2625604" y="99262"/>
                            <a:pt x="2765061" y="36891"/>
                          </a:cubicBezTo>
                          <a:cubicBezTo>
                            <a:pt x="2904518" y="-25480"/>
                            <a:pt x="3242031" y="50406"/>
                            <a:pt x="3447813" y="46035"/>
                          </a:cubicBezTo>
                          <a:cubicBezTo>
                            <a:pt x="3653595" y="41664"/>
                            <a:pt x="3811976" y="104216"/>
                            <a:pt x="3942219" y="52657"/>
                          </a:cubicBezTo>
                          <a:cubicBezTo>
                            <a:pt x="4072462" y="1098"/>
                            <a:pt x="4449603" y="135185"/>
                            <a:pt x="4719144" y="63062"/>
                          </a:cubicBezTo>
                          <a:cubicBezTo>
                            <a:pt x="4767481" y="161634"/>
                            <a:pt x="4685657" y="376669"/>
                            <a:pt x="4752567" y="556978"/>
                          </a:cubicBezTo>
                          <a:cubicBezTo>
                            <a:pt x="4819477" y="737287"/>
                            <a:pt x="4727826" y="839120"/>
                            <a:pt x="4782207" y="994979"/>
                          </a:cubicBezTo>
                          <a:cubicBezTo>
                            <a:pt x="4836588" y="1150838"/>
                            <a:pt x="4758044" y="1259466"/>
                            <a:pt x="4813738" y="1460938"/>
                          </a:cubicBezTo>
                          <a:cubicBezTo>
                            <a:pt x="4813593" y="1628491"/>
                            <a:pt x="4773845" y="1775387"/>
                            <a:pt x="4765495" y="1991605"/>
                          </a:cubicBezTo>
                          <a:cubicBezTo>
                            <a:pt x="4757145" y="2207823"/>
                            <a:pt x="4737802" y="2246240"/>
                            <a:pt x="4719144" y="2501462"/>
                          </a:cubicBezTo>
                          <a:cubicBezTo>
                            <a:pt x="4436827" y="2545327"/>
                            <a:pt x="4317553" y="2485159"/>
                            <a:pt x="4058434" y="2496327"/>
                          </a:cubicBezTo>
                          <a:cubicBezTo>
                            <a:pt x="3799315" y="2507495"/>
                            <a:pt x="3633500" y="2449186"/>
                            <a:pt x="3397723" y="2491192"/>
                          </a:cubicBezTo>
                          <a:cubicBezTo>
                            <a:pt x="3161946" y="2533198"/>
                            <a:pt x="3029366" y="2419980"/>
                            <a:pt x="2818153" y="2486687"/>
                          </a:cubicBezTo>
                          <a:cubicBezTo>
                            <a:pt x="2606940" y="2553394"/>
                            <a:pt x="2480457" y="2466215"/>
                            <a:pt x="2279152" y="2482498"/>
                          </a:cubicBezTo>
                          <a:cubicBezTo>
                            <a:pt x="2077847" y="2498782"/>
                            <a:pt x="1921833" y="2468020"/>
                            <a:pt x="1821292" y="2478940"/>
                          </a:cubicBezTo>
                          <a:cubicBezTo>
                            <a:pt x="1720751" y="2489860"/>
                            <a:pt x="1570730" y="2443565"/>
                            <a:pt x="1322861" y="2475066"/>
                          </a:cubicBezTo>
                          <a:cubicBezTo>
                            <a:pt x="1074992" y="2506568"/>
                            <a:pt x="805775" y="2434934"/>
                            <a:pt x="662151" y="2469931"/>
                          </a:cubicBezTo>
                          <a:cubicBezTo>
                            <a:pt x="523647" y="2493342"/>
                            <a:pt x="414949" y="2456368"/>
                            <a:pt x="337697" y="2495681"/>
                          </a:cubicBezTo>
                          <a:cubicBezTo>
                            <a:pt x="260445" y="2534994"/>
                            <a:pt x="90113" y="2507823"/>
                            <a:pt x="0" y="2522483"/>
                          </a:cubicBezTo>
                          <a:cubicBezTo>
                            <a:pt x="-34902" y="2362359"/>
                            <a:pt x="27404" y="2181540"/>
                            <a:pt x="32477" y="2024503"/>
                          </a:cubicBezTo>
                          <a:cubicBezTo>
                            <a:pt x="37550" y="1867466"/>
                            <a:pt x="89077" y="1750432"/>
                            <a:pt x="61170" y="1584540"/>
                          </a:cubicBezTo>
                          <a:cubicBezTo>
                            <a:pt x="33263" y="1418648"/>
                            <a:pt x="138689" y="1186452"/>
                            <a:pt x="94593" y="1072056"/>
                          </a:cubicBezTo>
                          <a:cubicBezTo>
                            <a:pt x="46019" y="907136"/>
                            <a:pt x="82434" y="739861"/>
                            <a:pt x="54233" y="557469"/>
                          </a:cubicBezTo>
                          <a:cubicBezTo>
                            <a:pt x="26032" y="375077"/>
                            <a:pt x="45338" y="259537"/>
                            <a:pt x="1051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descr="Four categories, regulating gene expression, cell specialisation, epigenetic influences and epigenetic inheritance">
            <a:extLst>
              <a:ext uri="{FF2B5EF4-FFF2-40B4-BE49-F238E27FC236}">
                <a16:creationId xmlns:a16="http://schemas.microsoft.com/office/drawing/2014/main" id="{2249EE9D-5C40-4102-9FF9-023B40DAF6DE}"/>
              </a:ext>
            </a:extLst>
          </p:cNvPr>
          <p:cNvGrpSpPr/>
          <p:nvPr/>
        </p:nvGrpSpPr>
        <p:grpSpPr>
          <a:xfrm>
            <a:off x="6409852" y="3547239"/>
            <a:ext cx="5157513" cy="2880000"/>
            <a:chOff x="6058486" y="317494"/>
            <a:chExt cx="5157513" cy="2880000"/>
          </a:xfrm>
        </p:grpSpPr>
        <p:pic>
          <p:nvPicPr>
            <p:cNvPr id="12" name="Picture 11" descr="Diagram&#10;&#10;Description automatically generated with medium confidence">
              <a:extLst>
                <a:ext uri="{FF2B5EF4-FFF2-40B4-BE49-F238E27FC236}">
                  <a16:creationId xmlns:a16="http://schemas.microsoft.com/office/drawing/2014/main" id="{8FD32AE7-B9DB-4ABE-852B-5A1F94ACC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17494"/>
              <a:ext cx="5119999" cy="2880000"/>
            </a:xfrm>
            <a:prstGeom prst="rect">
              <a:avLst/>
            </a:prstGeom>
            <a:effectLst>
              <a:softEdge rad="190500"/>
            </a:effectLst>
          </p:spPr>
        </p:pic>
        <p:sp>
          <p:nvSpPr>
            <p:cNvPr id="20" name="Freeform: Shape 19">
              <a:extLst>
                <a:ext uri="{FF2B5EF4-FFF2-40B4-BE49-F238E27FC236}">
                  <a16:creationId xmlns:a16="http://schemas.microsoft.com/office/drawing/2014/main" id="{AF690CF9-7914-4C8D-AFD6-11445B266882}"/>
                </a:ext>
              </a:extLst>
            </p:cNvPr>
            <p:cNvSpPr/>
            <p:nvPr/>
          </p:nvSpPr>
          <p:spPr>
            <a:xfrm>
              <a:off x="6058486" y="317494"/>
              <a:ext cx="5002924" cy="2880000"/>
            </a:xfrm>
            <a:custGeom>
              <a:avLst/>
              <a:gdLst>
                <a:gd name="connsiteX0" fmla="*/ 94593 w 5002924"/>
                <a:gd name="connsiteY0" fmla="*/ 0 h 2880000"/>
                <a:gd name="connsiteX1" fmla="*/ 4992414 w 5002924"/>
                <a:gd name="connsiteY1" fmla="*/ 34838 h 2880000"/>
                <a:gd name="connsiteX2" fmla="*/ 5002924 w 5002924"/>
                <a:gd name="connsiteY2" fmla="*/ 2868387 h 2880000"/>
                <a:gd name="connsiteX3" fmla="*/ 0 w 5002924"/>
                <a:gd name="connsiteY3" fmla="*/ 2879999 h 2880000"/>
                <a:gd name="connsiteX4" fmla="*/ 94593 w 5002924"/>
                <a:gd name="connsiteY4" fmla="*/ 0 h 28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2924" h="2880000" extrusionOk="0">
                  <a:moveTo>
                    <a:pt x="94593" y="0"/>
                  </a:moveTo>
                  <a:cubicBezTo>
                    <a:pt x="1429653" y="128144"/>
                    <a:pt x="4190888" y="145152"/>
                    <a:pt x="4992414" y="34838"/>
                  </a:cubicBezTo>
                  <a:cubicBezTo>
                    <a:pt x="5117096" y="1004866"/>
                    <a:pt x="4841573" y="1928889"/>
                    <a:pt x="5002924" y="2868387"/>
                  </a:cubicBezTo>
                  <a:cubicBezTo>
                    <a:pt x="3113221" y="3007373"/>
                    <a:pt x="1535158" y="2719239"/>
                    <a:pt x="0" y="2879999"/>
                  </a:cubicBezTo>
                  <a:cubicBezTo>
                    <a:pt x="11239" y="1922850"/>
                    <a:pt x="-89007" y="944975"/>
                    <a:pt x="94593" y="0"/>
                  </a:cubicBezTo>
                  <a:close/>
                </a:path>
              </a:pathLst>
            </a:custGeom>
            <a:noFill/>
            <a:ln w="76200">
              <a:solidFill>
                <a:schemeClr val="bg1"/>
              </a:solidFill>
              <a:extLst>
                <a:ext uri="{C807C97D-BFC1-408E-A445-0C87EB9F89A2}">
                  <ask:lineSketchStyleProps xmlns:ask="http://schemas.microsoft.com/office/drawing/2018/sketchyshapes" sd="1219033472">
                    <a:custGeom>
                      <a:avLst/>
                      <a:gdLst>
                        <a:gd name="connsiteX0" fmla="*/ 94593 w 5002924"/>
                        <a:gd name="connsiteY0" fmla="*/ 0 h 2606566"/>
                        <a:gd name="connsiteX1" fmla="*/ 4992414 w 5002924"/>
                        <a:gd name="connsiteY1" fmla="*/ 31531 h 2606566"/>
                        <a:gd name="connsiteX2" fmla="*/ 5002924 w 5002924"/>
                        <a:gd name="connsiteY2" fmla="*/ 2596056 h 2606566"/>
                        <a:gd name="connsiteX3" fmla="*/ 0 w 5002924"/>
                        <a:gd name="connsiteY3" fmla="*/ 2606566 h 2606566"/>
                        <a:gd name="connsiteX4" fmla="*/ 94593 w 5002924"/>
                        <a:gd name="connsiteY4" fmla="*/ 0 h 260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2924" h="2606566">
                          <a:moveTo>
                            <a:pt x="94593" y="0"/>
                          </a:moveTo>
                          <a:lnTo>
                            <a:pt x="4992414" y="31531"/>
                          </a:lnTo>
                          <a:cubicBezTo>
                            <a:pt x="4995917" y="886373"/>
                            <a:pt x="4999421" y="1741214"/>
                            <a:pt x="5002924" y="2596056"/>
                          </a:cubicBezTo>
                          <a:lnTo>
                            <a:pt x="0" y="2606566"/>
                          </a:lnTo>
                          <a:lnTo>
                            <a:pt x="94593" y="0"/>
                          </a:ln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0" name="Group 29" descr="Four categories, regulating gene expression, cell specialisation, epigenetic influences and epigenetic inheritance">
            <a:extLst>
              <a:ext uri="{FF2B5EF4-FFF2-40B4-BE49-F238E27FC236}">
                <a16:creationId xmlns:a16="http://schemas.microsoft.com/office/drawing/2014/main" id="{9A30D0CE-FC16-428F-85B8-DF11B06F819F}"/>
              </a:ext>
            </a:extLst>
          </p:cNvPr>
          <p:cNvGrpSpPr/>
          <p:nvPr/>
        </p:nvGrpSpPr>
        <p:grpSpPr>
          <a:xfrm>
            <a:off x="6421333" y="449011"/>
            <a:ext cx="5120000" cy="2982475"/>
            <a:chOff x="5941410" y="3429000"/>
            <a:chExt cx="5120000" cy="2982475"/>
          </a:xfrm>
        </p:grpSpPr>
        <p:pic>
          <p:nvPicPr>
            <p:cNvPr id="8" name="Picture 7" descr="Map&#10;&#10;Description automatically generated">
              <a:extLst>
                <a:ext uri="{FF2B5EF4-FFF2-40B4-BE49-F238E27FC236}">
                  <a16:creationId xmlns:a16="http://schemas.microsoft.com/office/drawing/2014/main" id="{72508AF4-3E40-4168-932C-DF8B62B0F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410" y="3429000"/>
              <a:ext cx="5120000" cy="2880000"/>
            </a:xfrm>
            <a:prstGeom prst="rect">
              <a:avLst/>
            </a:prstGeom>
            <a:effectLst>
              <a:softEdge rad="190500"/>
            </a:effectLst>
          </p:spPr>
        </p:pic>
        <p:sp>
          <p:nvSpPr>
            <p:cNvPr id="22" name="Freeform: Shape 21">
              <a:extLst>
                <a:ext uri="{FF2B5EF4-FFF2-40B4-BE49-F238E27FC236}">
                  <a16:creationId xmlns:a16="http://schemas.microsoft.com/office/drawing/2014/main" id="{E72F8CBD-0BF3-4E39-9527-7EDECFB09852}"/>
                </a:ext>
              </a:extLst>
            </p:cNvPr>
            <p:cNvSpPr/>
            <p:nvPr/>
          </p:nvSpPr>
          <p:spPr>
            <a:xfrm>
              <a:off x="6085490" y="3531475"/>
              <a:ext cx="4876800" cy="2880000"/>
            </a:xfrm>
            <a:custGeom>
              <a:avLst/>
              <a:gdLst>
                <a:gd name="connsiteX0" fmla="*/ 0 w 4876800"/>
                <a:gd name="connsiteY0" fmla="*/ 34150 h 2880000"/>
                <a:gd name="connsiteX1" fmla="*/ 0 w 4876800"/>
                <a:gd name="connsiteY1" fmla="*/ 34150 h 2880000"/>
                <a:gd name="connsiteX2" fmla="*/ 168165 w 4876800"/>
                <a:gd name="connsiteY2" fmla="*/ 34150 h 2880000"/>
                <a:gd name="connsiteX3" fmla="*/ 4782207 w 4876800"/>
                <a:gd name="connsiteY3" fmla="*/ 0 h 2880000"/>
                <a:gd name="connsiteX4" fmla="*/ 4876800 w 4876800"/>
                <a:gd name="connsiteY4" fmla="*/ 2880000 h 2880000"/>
                <a:gd name="connsiteX5" fmla="*/ 94593 w 4876800"/>
                <a:gd name="connsiteY5" fmla="*/ 2697866 h 2880000"/>
                <a:gd name="connsiteX6" fmla="*/ 0 w 4876800"/>
                <a:gd name="connsiteY6" fmla="*/ 3415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6800" h="2880000" extrusionOk="0">
                  <a:moveTo>
                    <a:pt x="0" y="34150"/>
                  </a:moveTo>
                  <a:lnTo>
                    <a:pt x="0" y="34150"/>
                  </a:lnTo>
                  <a:cubicBezTo>
                    <a:pt x="37289" y="20356"/>
                    <a:pt x="88275" y="25786"/>
                    <a:pt x="168165" y="34150"/>
                  </a:cubicBezTo>
                  <a:cubicBezTo>
                    <a:pt x="2358914" y="150821"/>
                    <a:pt x="2949168" y="-71386"/>
                    <a:pt x="4782207" y="0"/>
                  </a:cubicBezTo>
                  <a:cubicBezTo>
                    <a:pt x="4939928" y="701727"/>
                    <a:pt x="4688412" y="1932910"/>
                    <a:pt x="4876800" y="2880000"/>
                  </a:cubicBezTo>
                  <a:cubicBezTo>
                    <a:pt x="2504892" y="2809866"/>
                    <a:pt x="1827442" y="2916453"/>
                    <a:pt x="94593" y="2697866"/>
                  </a:cubicBezTo>
                  <a:cubicBezTo>
                    <a:pt x="6821" y="1621934"/>
                    <a:pt x="17721" y="950463"/>
                    <a:pt x="0" y="34150"/>
                  </a:cubicBezTo>
                  <a:close/>
                </a:path>
              </a:pathLst>
            </a:custGeom>
            <a:noFill/>
            <a:ln w="76200">
              <a:solidFill>
                <a:schemeClr val="bg1"/>
              </a:solidFill>
              <a:extLst>
                <a:ext uri="{C807C97D-BFC1-408E-A445-0C87EB9F89A2}">
                  <ask:lineSketchStyleProps xmlns:ask="http://schemas.microsoft.com/office/drawing/2018/sketchyshapes" sd="1219033472">
                    <a:custGeom>
                      <a:avLst/>
                      <a:gdLst>
                        <a:gd name="connsiteX0" fmla="*/ 0 w 4876800"/>
                        <a:gd name="connsiteY0" fmla="*/ 31531 h 2659117"/>
                        <a:gd name="connsiteX1" fmla="*/ 0 w 4876800"/>
                        <a:gd name="connsiteY1" fmla="*/ 31531 h 2659117"/>
                        <a:gd name="connsiteX2" fmla="*/ 168165 w 4876800"/>
                        <a:gd name="connsiteY2" fmla="*/ 31531 h 2659117"/>
                        <a:gd name="connsiteX3" fmla="*/ 4782207 w 4876800"/>
                        <a:gd name="connsiteY3" fmla="*/ 0 h 2659117"/>
                        <a:gd name="connsiteX4" fmla="*/ 4876800 w 4876800"/>
                        <a:gd name="connsiteY4" fmla="*/ 2659117 h 2659117"/>
                        <a:gd name="connsiteX5" fmla="*/ 94593 w 4876800"/>
                        <a:gd name="connsiteY5" fmla="*/ 2490952 h 2659117"/>
                        <a:gd name="connsiteX6" fmla="*/ 0 w 4876800"/>
                        <a:gd name="connsiteY6" fmla="*/ 31531 h 265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6800" h="2659117">
                          <a:moveTo>
                            <a:pt x="0" y="31531"/>
                          </a:moveTo>
                          <a:lnTo>
                            <a:pt x="0" y="31531"/>
                          </a:lnTo>
                          <a:lnTo>
                            <a:pt x="168165" y="31531"/>
                          </a:lnTo>
                          <a:lnTo>
                            <a:pt x="4782207" y="0"/>
                          </a:lnTo>
                          <a:lnTo>
                            <a:pt x="4876800" y="2659117"/>
                          </a:lnTo>
                          <a:lnTo>
                            <a:pt x="94593" y="2490952"/>
                          </a:lnTo>
                          <a:lnTo>
                            <a:pt x="0" y="31531"/>
                          </a:ln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descr="Four categories, regulating gene expression, cell specialisation, epigenetic influences and epigenetic inheritance">
            <a:extLst>
              <a:ext uri="{FF2B5EF4-FFF2-40B4-BE49-F238E27FC236}">
                <a16:creationId xmlns:a16="http://schemas.microsoft.com/office/drawing/2014/main" id="{3D383697-9C66-4030-8752-79A12E99E6BB}"/>
              </a:ext>
            </a:extLst>
          </p:cNvPr>
          <p:cNvGrpSpPr/>
          <p:nvPr/>
        </p:nvGrpSpPr>
        <p:grpSpPr>
          <a:xfrm>
            <a:off x="566097" y="3547239"/>
            <a:ext cx="5120000" cy="2880000"/>
            <a:chOff x="202763" y="3429000"/>
            <a:chExt cx="5120000" cy="2880000"/>
          </a:xfrm>
        </p:grpSpPr>
        <p:pic>
          <p:nvPicPr>
            <p:cNvPr id="10" name="Picture 9" descr="Graphical user interface&#10;&#10;Description automatically generated with low confidence">
              <a:extLst>
                <a:ext uri="{FF2B5EF4-FFF2-40B4-BE49-F238E27FC236}">
                  <a16:creationId xmlns:a16="http://schemas.microsoft.com/office/drawing/2014/main" id="{A5EBA1ED-C280-4B7B-9FD2-F77A7C8EE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763" y="3429000"/>
              <a:ext cx="5120000" cy="2880000"/>
            </a:xfrm>
            <a:prstGeom prst="rect">
              <a:avLst/>
            </a:prstGeom>
            <a:effectLst>
              <a:softEdge rad="190500"/>
            </a:effectLst>
          </p:spPr>
        </p:pic>
        <p:sp>
          <p:nvSpPr>
            <p:cNvPr id="25" name="Freeform: Shape 24">
              <a:extLst>
                <a:ext uri="{FF2B5EF4-FFF2-40B4-BE49-F238E27FC236}">
                  <a16:creationId xmlns:a16="http://schemas.microsoft.com/office/drawing/2014/main" id="{1D0EB41E-118B-480B-AD59-2CAA95060A41}"/>
                </a:ext>
              </a:extLst>
            </p:cNvPr>
            <p:cNvSpPr/>
            <p:nvPr/>
          </p:nvSpPr>
          <p:spPr>
            <a:xfrm>
              <a:off x="329618" y="3429000"/>
              <a:ext cx="4866290" cy="2880000"/>
            </a:xfrm>
            <a:custGeom>
              <a:avLst/>
              <a:gdLst>
                <a:gd name="connsiteX0" fmla="*/ 0 w 4866290"/>
                <a:gd name="connsiteY0" fmla="*/ 0 h 2880000"/>
                <a:gd name="connsiteX1" fmla="*/ 0 w 4866290"/>
                <a:gd name="connsiteY1" fmla="*/ 0 h 2880000"/>
                <a:gd name="connsiteX2" fmla="*/ 325821 w 4866290"/>
                <a:gd name="connsiteY2" fmla="*/ 11249 h 2880000"/>
                <a:gd name="connsiteX3" fmla="*/ 4855780 w 4866290"/>
                <a:gd name="connsiteY3" fmla="*/ 101249 h 2880000"/>
                <a:gd name="connsiteX4" fmla="*/ 4866290 w 4866290"/>
                <a:gd name="connsiteY4" fmla="*/ 2475000 h 2880000"/>
                <a:gd name="connsiteX5" fmla="*/ 4845269 w 4866290"/>
                <a:gd name="connsiteY5" fmla="*/ 2789999 h 2880000"/>
                <a:gd name="connsiteX6" fmla="*/ 2049518 w 4866290"/>
                <a:gd name="connsiteY6" fmla="*/ 2880000 h 2880000"/>
                <a:gd name="connsiteX7" fmla="*/ 52552 w 4866290"/>
                <a:gd name="connsiteY7" fmla="*/ 2745000 h 2880000"/>
                <a:gd name="connsiteX8" fmla="*/ 0 w 4866290"/>
                <a:gd name="connsiteY8"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6290" h="2880000" extrusionOk="0">
                  <a:moveTo>
                    <a:pt x="0" y="0"/>
                  </a:moveTo>
                  <a:lnTo>
                    <a:pt x="0" y="0"/>
                  </a:lnTo>
                  <a:cubicBezTo>
                    <a:pt x="66501" y="9545"/>
                    <a:pt x="215302" y="30662"/>
                    <a:pt x="325821" y="11249"/>
                  </a:cubicBezTo>
                  <a:cubicBezTo>
                    <a:pt x="1694151" y="171343"/>
                    <a:pt x="2859682" y="-23377"/>
                    <a:pt x="4855780" y="101249"/>
                  </a:cubicBezTo>
                  <a:cubicBezTo>
                    <a:pt x="4770102" y="979590"/>
                    <a:pt x="4856938" y="1716080"/>
                    <a:pt x="4866290" y="2475000"/>
                  </a:cubicBezTo>
                  <a:cubicBezTo>
                    <a:pt x="4877871" y="2629989"/>
                    <a:pt x="4836112" y="2677522"/>
                    <a:pt x="4845269" y="2789999"/>
                  </a:cubicBezTo>
                  <a:cubicBezTo>
                    <a:pt x="3860191" y="2871269"/>
                    <a:pt x="3375851" y="2852119"/>
                    <a:pt x="2049518" y="2880000"/>
                  </a:cubicBezTo>
                  <a:cubicBezTo>
                    <a:pt x="1664922" y="2941839"/>
                    <a:pt x="441237" y="2698431"/>
                    <a:pt x="52552" y="2745000"/>
                  </a:cubicBezTo>
                  <a:cubicBezTo>
                    <a:pt x="37093" y="1719735"/>
                    <a:pt x="-46132" y="1049903"/>
                    <a:pt x="0" y="0"/>
                  </a:cubicBezTo>
                  <a:close/>
                </a:path>
              </a:pathLst>
            </a:custGeom>
            <a:noFill/>
            <a:ln w="76200">
              <a:solidFill>
                <a:schemeClr val="bg1"/>
              </a:solidFill>
              <a:extLst>
                <a:ext uri="{C807C97D-BFC1-408E-A445-0C87EB9F89A2}">
                  <ask:lineSketchStyleProps xmlns:ask="http://schemas.microsoft.com/office/drawing/2018/sketchyshapes" sd="1219033472">
                    <a:custGeom>
                      <a:avLst/>
                      <a:gdLst>
                        <a:gd name="connsiteX0" fmla="*/ 0 w 4866290"/>
                        <a:gd name="connsiteY0" fmla="*/ 0 h 2690648"/>
                        <a:gd name="connsiteX1" fmla="*/ 0 w 4866290"/>
                        <a:gd name="connsiteY1" fmla="*/ 0 h 2690648"/>
                        <a:gd name="connsiteX2" fmla="*/ 325821 w 4866290"/>
                        <a:gd name="connsiteY2" fmla="*/ 10510 h 2690648"/>
                        <a:gd name="connsiteX3" fmla="*/ 4855780 w 4866290"/>
                        <a:gd name="connsiteY3" fmla="*/ 94593 h 2690648"/>
                        <a:gd name="connsiteX4" fmla="*/ 4866290 w 4866290"/>
                        <a:gd name="connsiteY4" fmla="*/ 2312276 h 2690648"/>
                        <a:gd name="connsiteX5" fmla="*/ 4845269 w 4866290"/>
                        <a:gd name="connsiteY5" fmla="*/ 2606565 h 2690648"/>
                        <a:gd name="connsiteX6" fmla="*/ 2049518 w 4866290"/>
                        <a:gd name="connsiteY6" fmla="*/ 2690648 h 2690648"/>
                        <a:gd name="connsiteX7" fmla="*/ 52552 w 4866290"/>
                        <a:gd name="connsiteY7" fmla="*/ 2564524 h 2690648"/>
                        <a:gd name="connsiteX8" fmla="*/ 0 w 4866290"/>
                        <a:gd name="connsiteY8" fmla="*/ 0 h 269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6290" h="2690648">
                          <a:moveTo>
                            <a:pt x="0" y="0"/>
                          </a:moveTo>
                          <a:lnTo>
                            <a:pt x="0" y="0"/>
                          </a:lnTo>
                          <a:lnTo>
                            <a:pt x="325821" y="10510"/>
                          </a:lnTo>
                          <a:lnTo>
                            <a:pt x="4855780" y="94593"/>
                          </a:lnTo>
                          <a:cubicBezTo>
                            <a:pt x="4859283" y="833821"/>
                            <a:pt x="4862787" y="1573048"/>
                            <a:pt x="4866290" y="2312276"/>
                          </a:cubicBezTo>
                          <a:lnTo>
                            <a:pt x="4845269" y="2606565"/>
                          </a:lnTo>
                          <a:lnTo>
                            <a:pt x="2049518" y="2690648"/>
                          </a:lnTo>
                          <a:lnTo>
                            <a:pt x="52552" y="2564524"/>
                          </a:lnTo>
                          <a:cubicBezTo>
                            <a:pt x="49049" y="1713186"/>
                            <a:pt x="45545" y="861848"/>
                            <a:pt x="0" y="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a:extLst>
              <a:ext uri="{FF2B5EF4-FFF2-40B4-BE49-F238E27FC236}">
                <a16:creationId xmlns:a16="http://schemas.microsoft.com/office/drawing/2014/main" id="{BA97B8D9-75D8-45CC-8D63-008A2D5F7152}"/>
              </a:ext>
            </a:extLst>
          </p:cNvPr>
          <p:cNvSpPr/>
          <p:nvPr/>
        </p:nvSpPr>
        <p:spPr>
          <a:xfrm>
            <a:off x="0" y="0"/>
            <a:ext cx="12192000" cy="191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Rectangle 31">
            <a:extLst>
              <a:ext uri="{FF2B5EF4-FFF2-40B4-BE49-F238E27FC236}">
                <a16:creationId xmlns:a16="http://schemas.microsoft.com/office/drawing/2014/main" id="{89A49217-5831-453E-999C-4DE72762367C}"/>
              </a:ext>
            </a:extLst>
          </p:cNvPr>
          <p:cNvSpPr/>
          <p:nvPr/>
        </p:nvSpPr>
        <p:spPr>
          <a:xfrm>
            <a:off x="0" y="6658745"/>
            <a:ext cx="12192000" cy="191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72862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0"/>
                                        </p:tgtEl>
                                      </p:cBhvr>
                                    </p:animEffect>
                                    <p:animScale>
                                      <p:cBhvr>
                                        <p:cTn id="12" dur="250" autoRev="1" fill="hold"/>
                                        <p:tgtEl>
                                          <p:spTgt spid="3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9"/>
                                        </p:tgtEl>
                                      </p:cBhvr>
                                    </p:animEffect>
                                    <p:animScale>
                                      <p:cBhvr>
                                        <p:cTn id="17" dur="250" autoRev="1" fill="hold"/>
                                        <p:tgtEl>
                                          <p:spTgt spid="2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7"/>
                                        </p:tgtEl>
                                      </p:cBhvr>
                                    </p:animEffect>
                                    <p:animScale>
                                      <p:cBhvr>
                                        <p:cTn id="22"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noFill/>
          <a:ln>
            <a:noFill/>
          </a:ln>
          <a:effectLst>
            <a:outerShdw blurRad="50800" dist="50800" dir="5400000" algn="ctr" rotWithShape="0">
              <a:srgbClr val="CFD1D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rgbClr val="EEB50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6A61C9-47AA-4BBA-A954-0C1B264942AB}"/>
              </a:ext>
            </a:extLst>
          </p:cNvPr>
          <p:cNvSpPr>
            <a:spLocks noGrp="1"/>
          </p:cNvSpPr>
          <p:nvPr>
            <p:ph idx="1"/>
          </p:nvPr>
        </p:nvSpPr>
        <p:spPr>
          <a:xfrm>
            <a:off x="5259141" y="2730091"/>
            <a:ext cx="6024654" cy="1236344"/>
          </a:xfrm>
        </p:spPr>
        <p:txBody>
          <a:bodyPr anchor="ctr">
            <a:noAutofit/>
          </a:bodyPr>
          <a:lstStyle/>
          <a:p>
            <a:pPr marL="0" indent="0">
              <a:buNone/>
            </a:pPr>
            <a:r>
              <a:rPr lang="en-US" sz="4800" dirty="0">
                <a:latin typeface="Arial Black" panose="020B0A04020102020204" pitchFamily="34" charset="0"/>
              </a:rPr>
              <a:t>REGULATING GENE EXPRESSION</a:t>
            </a:r>
            <a:endParaRPr lang="en-GB" sz="4800" dirty="0">
              <a:latin typeface="Arial Black" panose="020B0A04020102020204" pitchFamily="34" charset="0"/>
            </a:endParaRPr>
          </a:p>
        </p:txBody>
      </p:sp>
      <p:grpSp>
        <p:nvGrpSpPr>
          <p:cNvPr id="69" name="Group 68">
            <a:extLst>
              <a:ext uri="{FF2B5EF4-FFF2-40B4-BE49-F238E27FC236}">
                <a16:creationId xmlns:a16="http://schemas.microsoft.com/office/drawing/2014/main" id="{AE0C10A2-EC73-45B6-B02F-F2E323EFBFA3}"/>
              </a:ext>
            </a:extLst>
          </p:cNvPr>
          <p:cNvGrpSpPr/>
          <p:nvPr/>
        </p:nvGrpSpPr>
        <p:grpSpPr>
          <a:xfrm>
            <a:off x="551505" y="294105"/>
            <a:ext cx="4188212" cy="5219467"/>
            <a:chOff x="551505" y="294105"/>
            <a:chExt cx="4188212" cy="5219467"/>
          </a:xfrm>
        </p:grpSpPr>
        <p:cxnSp>
          <p:nvCxnSpPr>
            <p:cNvPr id="11" name="Straight Connector 10">
              <a:extLst>
                <a:ext uri="{FF2B5EF4-FFF2-40B4-BE49-F238E27FC236}">
                  <a16:creationId xmlns:a16="http://schemas.microsoft.com/office/drawing/2014/main" id="{99CEBD84-6A00-4677-95DE-933C1CE5D063}"/>
                </a:ext>
              </a:extLst>
            </p:cNvPr>
            <p:cNvCxnSpPr/>
            <p:nvPr/>
          </p:nvCxnSpPr>
          <p:spPr>
            <a:xfrm>
              <a:off x="2147777" y="4029740"/>
              <a:ext cx="0" cy="92503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C8D4F-B7B4-4D6C-8C25-EF8457A77B0C}"/>
                </a:ext>
              </a:extLst>
            </p:cNvPr>
            <p:cNvCxnSpPr>
              <a:cxnSpLocks/>
            </p:cNvCxnSpPr>
            <p:nvPr/>
          </p:nvCxnSpPr>
          <p:spPr>
            <a:xfrm flipH="1">
              <a:off x="2404197" y="3134833"/>
              <a:ext cx="835200" cy="588334"/>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C5461D-123A-4F7E-8DE6-9DC3D4CE3043}"/>
                </a:ext>
              </a:extLst>
            </p:cNvPr>
            <p:cNvCxnSpPr>
              <a:cxnSpLocks/>
            </p:cNvCxnSpPr>
            <p:nvPr/>
          </p:nvCxnSpPr>
          <p:spPr>
            <a:xfrm>
              <a:off x="1060630" y="3098800"/>
              <a:ext cx="852468" cy="624367"/>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EE7F83-BEC6-4166-BF92-6D7953DEEE27}"/>
                </a:ext>
              </a:extLst>
            </p:cNvPr>
            <p:cNvCxnSpPr>
              <a:cxnSpLocks/>
            </p:cNvCxnSpPr>
            <p:nvPr/>
          </p:nvCxnSpPr>
          <p:spPr>
            <a:xfrm>
              <a:off x="1075908" y="2232837"/>
              <a:ext cx="1" cy="901996"/>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B4B88F-4B1C-4F43-BA34-F53A1AD6660C}"/>
                </a:ext>
              </a:extLst>
            </p:cNvPr>
            <p:cNvCxnSpPr>
              <a:cxnSpLocks/>
            </p:cNvCxnSpPr>
            <p:nvPr/>
          </p:nvCxnSpPr>
          <p:spPr>
            <a:xfrm>
              <a:off x="3239398" y="2016779"/>
              <a:ext cx="0" cy="1119657"/>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F8CC95-2C0E-435D-8F62-BA433FAA5AE4}"/>
                </a:ext>
              </a:extLst>
            </p:cNvPr>
            <p:cNvCxnSpPr>
              <a:cxnSpLocks/>
            </p:cNvCxnSpPr>
            <p:nvPr/>
          </p:nvCxnSpPr>
          <p:spPr>
            <a:xfrm flipH="1" flipV="1">
              <a:off x="2204929" y="1274630"/>
              <a:ext cx="1034468" cy="742950"/>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913886-5DD2-4F97-94A4-EDD8D653A9F0}"/>
                </a:ext>
              </a:extLst>
            </p:cNvPr>
            <p:cNvCxnSpPr>
              <a:cxnSpLocks/>
            </p:cNvCxnSpPr>
            <p:nvPr/>
          </p:nvCxnSpPr>
          <p:spPr>
            <a:xfrm flipV="1">
              <a:off x="1212614" y="1285875"/>
              <a:ext cx="961758" cy="590539"/>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0AB6EAF-F2F8-4663-B005-A7BD1942ABA1}"/>
                </a:ext>
              </a:extLst>
            </p:cNvPr>
            <p:cNvCxnSpPr>
              <a:cxnSpLocks/>
            </p:cNvCxnSpPr>
            <p:nvPr/>
          </p:nvCxnSpPr>
          <p:spPr>
            <a:xfrm>
              <a:off x="2189650" y="640081"/>
              <a:ext cx="0" cy="645794"/>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0B849C9-478D-451A-A8DB-38E70F411AE1}"/>
                </a:ext>
              </a:extLst>
            </p:cNvPr>
            <p:cNvCxnSpPr>
              <a:cxnSpLocks/>
            </p:cNvCxnSpPr>
            <p:nvPr/>
          </p:nvCxnSpPr>
          <p:spPr>
            <a:xfrm flipV="1">
              <a:off x="1294789" y="1694115"/>
              <a:ext cx="537395" cy="327026"/>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AF80554-6FFA-446B-A2E7-A4CA01DCACB9}"/>
                </a:ext>
              </a:extLst>
            </p:cNvPr>
            <p:cNvCxnSpPr>
              <a:cxnSpLocks/>
            </p:cNvCxnSpPr>
            <p:nvPr/>
          </p:nvCxnSpPr>
          <p:spPr>
            <a:xfrm flipV="1">
              <a:off x="3085280" y="2146300"/>
              <a:ext cx="0" cy="896313"/>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F2FF9-C98B-48F6-BD13-4B17872D5E83}"/>
                </a:ext>
              </a:extLst>
            </p:cNvPr>
            <p:cNvCxnSpPr>
              <a:cxnSpLocks/>
            </p:cNvCxnSpPr>
            <p:nvPr/>
          </p:nvCxnSpPr>
          <p:spPr>
            <a:xfrm flipV="1">
              <a:off x="665736" y="3173942"/>
              <a:ext cx="537395" cy="327026"/>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9BD7-4190-41FD-ACCB-D66A0585C76E}"/>
                </a:ext>
              </a:extLst>
            </p:cNvPr>
            <p:cNvCxnSpPr>
              <a:cxnSpLocks/>
            </p:cNvCxnSpPr>
            <p:nvPr/>
          </p:nvCxnSpPr>
          <p:spPr>
            <a:xfrm flipV="1">
              <a:off x="551505" y="3010429"/>
              <a:ext cx="537395" cy="327026"/>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0557C7-E946-41A3-9101-27D9C71C0616}"/>
                </a:ext>
              </a:extLst>
            </p:cNvPr>
            <p:cNvCxnSpPr/>
            <p:nvPr/>
          </p:nvCxnSpPr>
          <p:spPr>
            <a:xfrm>
              <a:off x="2147777" y="4588540"/>
              <a:ext cx="0" cy="925032"/>
            </a:xfrm>
            <a:prstGeom prst="line">
              <a:avLst/>
            </a:prstGeom>
            <a:ln w="603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E76A73-B3DD-49B6-A017-B5FA101F882F}"/>
                </a:ext>
              </a:extLst>
            </p:cNvPr>
            <p:cNvCxnSpPr>
              <a:cxnSpLocks/>
            </p:cNvCxnSpPr>
            <p:nvPr/>
          </p:nvCxnSpPr>
          <p:spPr>
            <a:xfrm flipV="1">
              <a:off x="3231974" y="1713416"/>
              <a:ext cx="537395" cy="327026"/>
            </a:xfrm>
            <a:prstGeom prst="line">
              <a:avLst/>
            </a:prstGeom>
            <a:ln w="60325">
              <a:solidFill>
                <a:schemeClr val="tx1">
                  <a:alpha val="98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0EBB38D-C63F-4AF9-9B66-E4730B0BF2CC}"/>
                </a:ext>
              </a:extLst>
            </p:cNvPr>
            <p:cNvSpPr txBox="1"/>
            <p:nvPr/>
          </p:nvSpPr>
          <p:spPr>
            <a:xfrm>
              <a:off x="891077" y="1876414"/>
              <a:ext cx="537389" cy="369332"/>
            </a:xfrm>
            <a:prstGeom prst="rect">
              <a:avLst/>
            </a:prstGeom>
            <a:noFill/>
          </p:spPr>
          <p:txBody>
            <a:bodyPr wrap="square" rtlCol="0">
              <a:spAutoFit/>
            </a:bodyPr>
            <a:lstStyle/>
            <a:p>
              <a:r>
                <a:rPr lang="en-US" dirty="0">
                  <a:latin typeface="Arial Black" panose="020B0A04020102020204" pitchFamily="34" charset="0"/>
                </a:rPr>
                <a:t>N</a:t>
              </a:r>
              <a:endParaRPr lang="en-GB" dirty="0">
                <a:latin typeface="Arial Black" panose="020B0A04020102020204" pitchFamily="34" charset="0"/>
              </a:endParaRPr>
            </a:p>
          </p:txBody>
        </p:sp>
        <p:sp>
          <p:nvSpPr>
            <p:cNvPr id="64" name="TextBox 63">
              <a:extLst>
                <a:ext uri="{FF2B5EF4-FFF2-40B4-BE49-F238E27FC236}">
                  <a16:creationId xmlns:a16="http://schemas.microsoft.com/office/drawing/2014/main" id="{FFA4C64D-9EA3-4136-B4D5-B40467C6FF55}"/>
                </a:ext>
              </a:extLst>
            </p:cNvPr>
            <p:cNvSpPr txBox="1"/>
            <p:nvPr/>
          </p:nvSpPr>
          <p:spPr>
            <a:xfrm>
              <a:off x="1969015" y="3597103"/>
              <a:ext cx="537389" cy="369332"/>
            </a:xfrm>
            <a:prstGeom prst="rect">
              <a:avLst/>
            </a:prstGeom>
            <a:noFill/>
          </p:spPr>
          <p:txBody>
            <a:bodyPr wrap="square" rtlCol="0">
              <a:spAutoFit/>
            </a:bodyPr>
            <a:lstStyle/>
            <a:p>
              <a:r>
                <a:rPr lang="en-US" dirty="0">
                  <a:latin typeface="Arial Black" panose="020B0A04020102020204" pitchFamily="34" charset="0"/>
                </a:rPr>
                <a:t>N</a:t>
              </a:r>
              <a:endParaRPr lang="en-GB" dirty="0">
                <a:latin typeface="Arial Black" panose="020B0A04020102020204" pitchFamily="34" charset="0"/>
              </a:endParaRPr>
            </a:p>
          </p:txBody>
        </p:sp>
        <p:sp>
          <p:nvSpPr>
            <p:cNvPr id="65" name="TextBox 64">
              <a:extLst>
                <a:ext uri="{FF2B5EF4-FFF2-40B4-BE49-F238E27FC236}">
                  <a16:creationId xmlns:a16="http://schemas.microsoft.com/office/drawing/2014/main" id="{EB61D46B-DD17-4030-9133-E34469B68E99}"/>
                </a:ext>
              </a:extLst>
            </p:cNvPr>
            <p:cNvSpPr txBox="1"/>
            <p:nvPr/>
          </p:nvSpPr>
          <p:spPr>
            <a:xfrm>
              <a:off x="3729053" y="1461439"/>
              <a:ext cx="1010664" cy="369332"/>
            </a:xfrm>
            <a:prstGeom prst="rect">
              <a:avLst/>
            </a:prstGeom>
            <a:noFill/>
          </p:spPr>
          <p:txBody>
            <a:bodyPr wrap="square" rtlCol="0">
              <a:spAutoFit/>
            </a:bodyPr>
            <a:lstStyle/>
            <a:p>
              <a:r>
                <a:rPr lang="en-US" dirty="0">
                  <a:latin typeface="Arial Black" panose="020B0A04020102020204" pitchFamily="34" charset="0"/>
                </a:rPr>
                <a:t>CH</a:t>
              </a:r>
              <a:r>
                <a:rPr lang="en-US" baseline="-25000" dirty="0">
                  <a:latin typeface="Arial Black" panose="020B0A04020102020204" pitchFamily="34" charset="0"/>
                </a:rPr>
                <a:t>3</a:t>
              </a:r>
              <a:endParaRPr lang="en-GB" baseline="-25000" dirty="0">
                <a:latin typeface="Arial Black" panose="020B0A04020102020204" pitchFamily="34" charset="0"/>
              </a:endParaRPr>
            </a:p>
          </p:txBody>
        </p:sp>
        <p:sp>
          <p:nvSpPr>
            <p:cNvPr id="67" name="TextBox 66">
              <a:extLst>
                <a:ext uri="{FF2B5EF4-FFF2-40B4-BE49-F238E27FC236}">
                  <a16:creationId xmlns:a16="http://schemas.microsoft.com/office/drawing/2014/main" id="{22751A6E-3266-4F40-977A-41CF99EA8221}"/>
                </a:ext>
              </a:extLst>
            </p:cNvPr>
            <p:cNvSpPr txBox="1"/>
            <p:nvPr/>
          </p:nvSpPr>
          <p:spPr>
            <a:xfrm>
              <a:off x="1905677" y="294105"/>
              <a:ext cx="752458" cy="369332"/>
            </a:xfrm>
            <a:prstGeom prst="rect">
              <a:avLst/>
            </a:prstGeom>
            <a:noFill/>
          </p:spPr>
          <p:txBody>
            <a:bodyPr wrap="square" rtlCol="0">
              <a:spAutoFit/>
            </a:bodyPr>
            <a:lstStyle/>
            <a:p>
              <a:r>
                <a:rPr lang="en-US" dirty="0">
                  <a:latin typeface="Arial Black" panose="020B0A04020102020204" pitchFamily="34" charset="0"/>
                </a:rPr>
                <a:t>NH</a:t>
              </a:r>
              <a:r>
                <a:rPr lang="en-US" baseline="-25000" dirty="0">
                  <a:latin typeface="Arial Black" panose="020B0A04020102020204" pitchFamily="34" charset="0"/>
                </a:rPr>
                <a:t>2</a:t>
              </a:r>
              <a:endParaRPr lang="en-GB" baseline="-25000" dirty="0">
                <a:latin typeface="Arial Black" panose="020B0A04020102020204" pitchFamily="34" charset="0"/>
              </a:endParaRPr>
            </a:p>
          </p:txBody>
        </p:sp>
      </p:grpSp>
      <p:sp>
        <p:nvSpPr>
          <p:cNvPr id="24" name="Rectangle 23">
            <a:extLst>
              <a:ext uri="{FF2B5EF4-FFF2-40B4-BE49-F238E27FC236}">
                <a16:creationId xmlns:a16="http://schemas.microsoft.com/office/drawing/2014/main" id="{C5B166E9-BB9D-4739-A3D6-2022115BD968}"/>
              </a:ext>
            </a:extLst>
          </p:cNvPr>
          <p:cNvSpPr/>
          <p:nvPr/>
        </p:nvSpPr>
        <p:spPr>
          <a:xfrm>
            <a:off x="5371738" y="4373415"/>
            <a:ext cx="5132694" cy="109766"/>
          </a:xfrm>
          <a:prstGeom prst="rect">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965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ic of a cell, nucleus and single chromosome">
            <a:extLst>
              <a:ext uri="{FF2B5EF4-FFF2-40B4-BE49-F238E27FC236}">
                <a16:creationId xmlns:a16="http://schemas.microsoft.com/office/drawing/2014/main" id="{B6998355-94A8-4265-A802-0742009B3380}"/>
              </a:ext>
            </a:extLst>
          </p:cNvPr>
          <p:cNvPicPr>
            <a:picLocks noChangeAspect="1"/>
          </p:cNvPicPr>
          <p:nvPr/>
        </p:nvPicPr>
        <p:blipFill>
          <a:blip r:embed="rId3"/>
          <a:stretch>
            <a:fillRect/>
          </a:stretch>
        </p:blipFill>
        <p:spPr>
          <a:xfrm>
            <a:off x="1600200" y="923925"/>
            <a:ext cx="4286250" cy="4095750"/>
          </a:xfrm>
          <a:prstGeom prst="rect">
            <a:avLst/>
          </a:prstGeom>
        </p:spPr>
      </p:pic>
      <p:pic>
        <p:nvPicPr>
          <p:cNvPr id="7" name="Picture 6">
            <a:extLst>
              <a:ext uri="{FF2B5EF4-FFF2-40B4-BE49-F238E27FC236}">
                <a16:creationId xmlns:a16="http://schemas.microsoft.com/office/drawing/2014/main" id="{1D70CC47-2678-48A5-A8D7-07569CD72762}"/>
              </a:ext>
            </a:extLst>
          </p:cNvPr>
          <p:cNvPicPr>
            <a:picLocks noChangeAspect="1"/>
          </p:cNvPicPr>
          <p:nvPr/>
        </p:nvPicPr>
        <p:blipFill>
          <a:blip r:embed="rId4"/>
          <a:stretch>
            <a:fillRect/>
          </a:stretch>
        </p:blipFill>
        <p:spPr>
          <a:xfrm>
            <a:off x="3274269" y="2305050"/>
            <a:ext cx="659555" cy="1666874"/>
          </a:xfrm>
          <a:prstGeom prst="rect">
            <a:avLst/>
          </a:prstGeom>
        </p:spPr>
      </p:pic>
      <p:sp>
        <p:nvSpPr>
          <p:cNvPr id="8" name="TextBox 7">
            <a:extLst>
              <a:ext uri="{FF2B5EF4-FFF2-40B4-BE49-F238E27FC236}">
                <a16:creationId xmlns:a16="http://schemas.microsoft.com/office/drawing/2014/main" id="{8A54C06D-24FD-4A5B-926B-6B68DB1D27DF}"/>
              </a:ext>
            </a:extLst>
          </p:cNvPr>
          <p:cNvSpPr txBox="1"/>
          <p:nvPr/>
        </p:nvSpPr>
        <p:spPr>
          <a:xfrm>
            <a:off x="2961814" y="4999106"/>
            <a:ext cx="2924636" cy="707886"/>
          </a:xfrm>
          <a:prstGeom prst="rect">
            <a:avLst/>
          </a:prstGeom>
          <a:noFill/>
        </p:spPr>
        <p:txBody>
          <a:bodyPr wrap="square" rtlCol="0">
            <a:spAutoFit/>
          </a:bodyPr>
          <a:lstStyle/>
          <a:p>
            <a:r>
              <a:rPr lang="en-US" sz="4000" dirty="0">
                <a:latin typeface="Segoe Script" panose="030B0504020000000003" pitchFamily="66" charset="0"/>
              </a:rPr>
              <a:t>Cell</a:t>
            </a:r>
            <a:endParaRPr lang="en-GB" sz="4000" dirty="0">
              <a:latin typeface="Segoe Script" panose="030B0504020000000003" pitchFamily="66" charset="0"/>
            </a:endParaRPr>
          </a:p>
        </p:txBody>
      </p:sp>
      <p:sp>
        <p:nvSpPr>
          <p:cNvPr id="6" name="TextBox 5">
            <a:extLst>
              <a:ext uri="{FF2B5EF4-FFF2-40B4-BE49-F238E27FC236}">
                <a16:creationId xmlns:a16="http://schemas.microsoft.com/office/drawing/2014/main" id="{ED03B6A8-D7FE-43FD-95C7-380C57EE894B}"/>
              </a:ext>
            </a:extLst>
          </p:cNvPr>
          <p:cNvSpPr txBox="1"/>
          <p:nvPr/>
        </p:nvSpPr>
        <p:spPr>
          <a:xfrm>
            <a:off x="185991" y="2721114"/>
            <a:ext cx="3747833" cy="707886"/>
          </a:xfrm>
          <a:prstGeom prst="rect">
            <a:avLst/>
          </a:prstGeom>
          <a:noFill/>
        </p:spPr>
        <p:txBody>
          <a:bodyPr wrap="square" rtlCol="0">
            <a:spAutoFit/>
          </a:bodyPr>
          <a:lstStyle/>
          <a:p>
            <a:r>
              <a:rPr lang="en-US" sz="4000" dirty="0">
                <a:latin typeface="Segoe Script" panose="030B0504020000000003" pitchFamily="66" charset="0"/>
              </a:rPr>
              <a:t>Chromosome</a:t>
            </a:r>
            <a:endParaRPr lang="en-GB" sz="4000" dirty="0">
              <a:latin typeface="Segoe Script" panose="030B0504020000000003" pitchFamily="66" charset="0"/>
            </a:endParaRPr>
          </a:p>
        </p:txBody>
      </p:sp>
    </p:spTree>
    <p:extLst>
      <p:ext uri="{BB962C8B-B14F-4D97-AF65-F5344CB8AC3E}">
        <p14:creationId xmlns:p14="http://schemas.microsoft.com/office/powerpoint/2010/main" val="101481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1000"/>
                            </p:stCondLst>
                            <p:childTnLst>
                              <p:par>
                                <p:cTn id="15" presetID="42" presetClass="path" presetSubtype="0" accel="50000" decel="50000" fill="hold" nodeType="afterEffect">
                                  <p:stCondLst>
                                    <p:cond delay="0"/>
                                  </p:stCondLst>
                                  <p:childTnLst>
                                    <p:animMotion origin="layout" path="M -2.91667E-6 1.11111E-6 L -0.20494 -0.25764 " pathEditMode="relative" rAng="0" ptsTypes="AA">
                                      <p:cBhvr>
                                        <p:cTn id="16" dur="2000" fill="hold"/>
                                        <p:tgtEl>
                                          <p:spTgt spid="7"/>
                                        </p:tgtEl>
                                        <p:attrNameLst>
                                          <p:attrName>ppt_x</p:attrName>
                                          <p:attrName>ppt_y</p:attrName>
                                        </p:attrNameLst>
                                      </p:cBhvr>
                                      <p:rCtr x="-10247" y="-12894"/>
                                    </p:animMotion>
                                  </p:childTnLst>
                                </p:cTn>
                              </p:par>
                              <p:par>
                                <p:cTn id="17" presetID="6" presetClass="emph" presetSubtype="0" fill="hold" nodeType="withEffect">
                                  <p:stCondLst>
                                    <p:cond delay="0"/>
                                  </p:stCondLst>
                                  <p:childTnLst>
                                    <p:animScale>
                                      <p:cBhvr>
                                        <p:cTn id="18" dur="2000" fill="hold"/>
                                        <p:tgtEl>
                                          <p:spTgt spid="7"/>
                                        </p:tgtEl>
                                      </p:cBhvr>
                                      <p:by x="150000" y="150000"/>
                                    </p:animScale>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76E015-6448-4CFD-8F03-8E294A45F5FB}"/>
              </a:ext>
            </a:extLst>
          </p:cNvPr>
          <p:cNvPicPr>
            <a:picLocks noChangeAspect="1"/>
          </p:cNvPicPr>
          <p:nvPr/>
        </p:nvPicPr>
        <p:blipFill>
          <a:blip r:embed="rId3"/>
          <a:stretch>
            <a:fillRect/>
          </a:stretch>
        </p:blipFill>
        <p:spPr>
          <a:xfrm>
            <a:off x="0" y="56445"/>
            <a:ext cx="6783652" cy="4043363"/>
          </a:xfrm>
          <a:prstGeom prst="rect">
            <a:avLst/>
          </a:prstGeom>
        </p:spPr>
      </p:pic>
      <p:grpSp>
        <p:nvGrpSpPr>
          <p:cNvPr id="36" name="Group 35">
            <a:extLst>
              <a:ext uri="{FF2B5EF4-FFF2-40B4-BE49-F238E27FC236}">
                <a16:creationId xmlns:a16="http://schemas.microsoft.com/office/drawing/2014/main" id="{4A65B60E-C396-49EE-979D-759B8CB3EF46}"/>
              </a:ext>
            </a:extLst>
          </p:cNvPr>
          <p:cNvGrpSpPr/>
          <p:nvPr/>
        </p:nvGrpSpPr>
        <p:grpSpPr>
          <a:xfrm>
            <a:off x="3135371" y="331783"/>
            <a:ext cx="5667552" cy="5178152"/>
            <a:chOff x="3135371" y="331783"/>
            <a:chExt cx="5667552" cy="5178152"/>
          </a:xfrm>
        </p:grpSpPr>
        <p:cxnSp>
          <p:nvCxnSpPr>
            <p:cNvPr id="25" name="Straight Connector 24">
              <a:extLst>
                <a:ext uri="{FF2B5EF4-FFF2-40B4-BE49-F238E27FC236}">
                  <a16:creationId xmlns:a16="http://schemas.microsoft.com/office/drawing/2014/main" id="{CB0F8073-70C0-44F6-87C2-BB966861922D}"/>
                </a:ext>
              </a:extLst>
            </p:cNvPr>
            <p:cNvCxnSpPr>
              <a:cxnSpLocks/>
            </p:cNvCxnSpPr>
            <p:nvPr/>
          </p:nvCxnSpPr>
          <p:spPr>
            <a:xfrm>
              <a:off x="7424044" y="4160518"/>
              <a:ext cx="1378879" cy="1349417"/>
            </a:xfrm>
            <a:prstGeom prst="line">
              <a:avLst/>
            </a:prstGeom>
            <a:ln w="38100">
              <a:solidFill>
                <a:schemeClr val="bg2">
                  <a:lumMod val="75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9267CCC-9114-48F9-B550-C446CD0AEA95}"/>
                </a:ext>
              </a:extLst>
            </p:cNvPr>
            <p:cNvSpPr/>
            <p:nvPr/>
          </p:nvSpPr>
          <p:spPr>
            <a:xfrm>
              <a:off x="3135371" y="331783"/>
              <a:ext cx="4978113" cy="4503445"/>
            </a:xfrm>
            <a:prstGeom prst="ellipse">
              <a:avLst/>
            </a:prstGeom>
            <a:solidFill>
              <a:schemeClr val="bg1"/>
            </a:solidFill>
            <a:ln w="38100">
              <a:solidFill>
                <a:schemeClr val="bg2">
                  <a:lumMod val="75000"/>
                </a:schemeClr>
              </a:solidFill>
            </a:ln>
            <a:scene3d>
              <a:camera prst="orthographicFront"/>
              <a:lightRig rig="threePt" dir="t"/>
            </a:scene3d>
            <a:sp3d prstMaterial="metal">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C2353C05-BEA9-415A-A4BB-0CF39CABD121}"/>
              </a:ext>
            </a:extLst>
          </p:cNvPr>
          <p:cNvGrpSpPr/>
          <p:nvPr/>
        </p:nvGrpSpPr>
        <p:grpSpPr>
          <a:xfrm>
            <a:off x="3193632" y="2364645"/>
            <a:ext cx="4646014" cy="933020"/>
            <a:chOff x="484824" y="5353353"/>
            <a:chExt cx="4646014" cy="933020"/>
          </a:xfrm>
        </p:grpSpPr>
        <p:grpSp>
          <p:nvGrpSpPr>
            <p:cNvPr id="28" name="Group 27">
              <a:extLst>
                <a:ext uri="{FF2B5EF4-FFF2-40B4-BE49-F238E27FC236}">
                  <a16:creationId xmlns:a16="http://schemas.microsoft.com/office/drawing/2014/main" id="{82D648D1-4186-4DE3-892C-850107470784}"/>
                </a:ext>
              </a:extLst>
            </p:cNvPr>
            <p:cNvGrpSpPr/>
            <p:nvPr/>
          </p:nvGrpSpPr>
          <p:grpSpPr>
            <a:xfrm>
              <a:off x="484824" y="5353353"/>
              <a:ext cx="4646014" cy="841408"/>
              <a:chOff x="318775" y="5500462"/>
              <a:chExt cx="4646014" cy="841408"/>
            </a:xfrm>
          </p:grpSpPr>
          <p:pic>
            <p:nvPicPr>
              <p:cNvPr id="32" name="Picture 31">
                <a:extLst>
                  <a:ext uri="{FF2B5EF4-FFF2-40B4-BE49-F238E27FC236}">
                    <a16:creationId xmlns:a16="http://schemas.microsoft.com/office/drawing/2014/main" id="{611B61C4-5213-4CB4-B382-D445001254E8}"/>
                  </a:ext>
                </a:extLst>
              </p:cNvPr>
              <p:cNvPicPr>
                <a:picLocks noChangeAspect="1"/>
              </p:cNvPicPr>
              <p:nvPr/>
            </p:nvPicPr>
            <p:blipFill>
              <a:blip r:embed="rId4"/>
              <a:stretch>
                <a:fillRect/>
              </a:stretch>
            </p:blipFill>
            <p:spPr>
              <a:xfrm>
                <a:off x="318775" y="5500462"/>
                <a:ext cx="2779448" cy="759984"/>
              </a:xfrm>
              <a:prstGeom prst="rect">
                <a:avLst/>
              </a:prstGeom>
              <a:effectLst>
                <a:softEdge rad="12700"/>
              </a:effectLst>
            </p:spPr>
          </p:pic>
          <p:pic>
            <p:nvPicPr>
              <p:cNvPr id="33" name="Picture 32">
                <a:extLst>
                  <a:ext uri="{FF2B5EF4-FFF2-40B4-BE49-F238E27FC236}">
                    <a16:creationId xmlns:a16="http://schemas.microsoft.com/office/drawing/2014/main" id="{2483B635-9D24-4962-8FE1-918A79404525}"/>
                  </a:ext>
                </a:extLst>
              </p:cNvPr>
              <p:cNvPicPr>
                <a:picLocks noChangeAspect="1"/>
              </p:cNvPicPr>
              <p:nvPr/>
            </p:nvPicPr>
            <p:blipFill>
              <a:blip r:embed="rId5"/>
              <a:stretch>
                <a:fillRect/>
              </a:stretch>
            </p:blipFill>
            <p:spPr>
              <a:xfrm>
                <a:off x="2969322" y="5884575"/>
                <a:ext cx="1995467" cy="457295"/>
              </a:xfrm>
              <a:prstGeom prst="rect">
                <a:avLst/>
              </a:prstGeom>
            </p:spPr>
          </p:pic>
        </p:grpSp>
        <p:pic>
          <p:nvPicPr>
            <p:cNvPr id="29" name="Picture 28">
              <a:extLst>
                <a:ext uri="{FF2B5EF4-FFF2-40B4-BE49-F238E27FC236}">
                  <a16:creationId xmlns:a16="http://schemas.microsoft.com/office/drawing/2014/main" id="{781A4C75-08D2-45B0-8279-D75297F72A91}"/>
                </a:ext>
              </a:extLst>
            </p:cNvPr>
            <p:cNvPicPr>
              <a:picLocks noChangeAspect="1"/>
            </p:cNvPicPr>
            <p:nvPr/>
          </p:nvPicPr>
          <p:blipFill>
            <a:blip r:embed="rId6"/>
            <a:stretch>
              <a:fillRect/>
            </a:stretch>
          </p:blipFill>
          <p:spPr>
            <a:xfrm>
              <a:off x="3590287" y="5759450"/>
              <a:ext cx="107438" cy="173036"/>
            </a:xfrm>
            <a:prstGeom prst="rect">
              <a:avLst/>
            </a:prstGeom>
          </p:spPr>
        </p:pic>
        <p:pic>
          <p:nvPicPr>
            <p:cNvPr id="30" name="Picture 29">
              <a:extLst>
                <a:ext uri="{FF2B5EF4-FFF2-40B4-BE49-F238E27FC236}">
                  <a16:creationId xmlns:a16="http://schemas.microsoft.com/office/drawing/2014/main" id="{2B1F439F-4671-47DA-87A0-B8D4307FF551}"/>
                </a:ext>
              </a:extLst>
            </p:cNvPr>
            <p:cNvPicPr>
              <a:picLocks noChangeAspect="1"/>
            </p:cNvPicPr>
            <p:nvPr/>
          </p:nvPicPr>
          <p:blipFill>
            <a:blip r:embed="rId6"/>
            <a:stretch>
              <a:fillRect/>
            </a:stretch>
          </p:blipFill>
          <p:spPr>
            <a:xfrm>
              <a:off x="4025666" y="5705475"/>
              <a:ext cx="107438" cy="173036"/>
            </a:xfrm>
            <a:prstGeom prst="rect">
              <a:avLst/>
            </a:prstGeom>
          </p:spPr>
        </p:pic>
        <p:pic>
          <p:nvPicPr>
            <p:cNvPr id="31" name="Picture 30">
              <a:extLst>
                <a:ext uri="{FF2B5EF4-FFF2-40B4-BE49-F238E27FC236}">
                  <a16:creationId xmlns:a16="http://schemas.microsoft.com/office/drawing/2014/main" id="{2FF75B03-87D4-4101-B1F7-22B6F51A760B}"/>
                </a:ext>
              </a:extLst>
            </p:cNvPr>
            <p:cNvPicPr>
              <a:picLocks noChangeAspect="1"/>
            </p:cNvPicPr>
            <p:nvPr/>
          </p:nvPicPr>
          <p:blipFill>
            <a:blip r:embed="rId6"/>
            <a:stretch>
              <a:fillRect/>
            </a:stretch>
          </p:blipFill>
          <p:spPr>
            <a:xfrm rot="10800000">
              <a:off x="3941332" y="6113337"/>
              <a:ext cx="107438" cy="173036"/>
            </a:xfrm>
            <a:prstGeom prst="rect">
              <a:avLst/>
            </a:prstGeom>
          </p:spPr>
        </p:pic>
      </p:grpSp>
      <p:pic>
        <p:nvPicPr>
          <p:cNvPr id="37" name="Picture 36" descr="A chromatin thread with acetyl and methyl tags bound to the histones">
            <a:extLst>
              <a:ext uri="{FF2B5EF4-FFF2-40B4-BE49-F238E27FC236}">
                <a16:creationId xmlns:a16="http://schemas.microsoft.com/office/drawing/2014/main" id="{187F8215-949B-4674-B9B3-BE01898EEFBD}"/>
              </a:ext>
            </a:extLst>
          </p:cNvPr>
          <p:cNvPicPr>
            <a:picLocks noChangeAspect="1"/>
          </p:cNvPicPr>
          <p:nvPr/>
        </p:nvPicPr>
        <p:blipFill>
          <a:blip r:embed="rId4"/>
          <a:stretch>
            <a:fillRect/>
          </a:stretch>
        </p:blipFill>
        <p:spPr>
          <a:xfrm>
            <a:off x="451764" y="2419351"/>
            <a:ext cx="6258020" cy="1802505"/>
          </a:xfrm>
          <a:prstGeom prst="rect">
            <a:avLst/>
          </a:prstGeom>
          <a:effectLst>
            <a:softEdge rad="12700"/>
          </a:effectLst>
        </p:spPr>
      </p:pic>
      <p:pic>
        <p:nvPicPr>
          <p:cNvPr id="38" name="Picture 37">
            <a:extLst>
              <a:ext uri="{FF2B5EF4-FFF2-40B4-BE49-F238E27FC236}">
                <a16:creationId xmlns:a16="http://schemas.microsoft.com/office/drawing/2014/main" id="{588F4B61-1E32-4AFE-AF5C-0298EF2A3953}"/>
              </a:ext>
            </a:extLst>
          </p:cNvPr>
          <p:cNvPicPr>
            <a:picLocks noChangeAspect="1"/>
          </p:cNvPicPr>
          <p:nvPr/>
        </p:nvPicPr>
        <p:blipFill>
          <a:blip r:embed="rId5"/>
          <a:stretch>
            <a:fillRect/>
          </a:stretch>
        </p:blipFill>
        <p:spPr>
          <a:xfrm>
            <a:off x="6615319" y="3342845"/>
            <a:ext cx="4492860" cy="1084598"/>
          </a:xfrm>
          <a:prstGeom prst="rect">
            <a:avLst/>
          </a:prstGeom>
        </p:spPr>
      </p:pic>
      <p:pic>
        <p:nvPicPr>
          <p:cNvPr id="39" name="Picture 38">
            <a:extLst>
              <a:ext uri="{FF2B5EF4-FFF2-40B4-BE49-F238E27FC236}">
                <a16:creationId xmlns:a16="http://schemas.microsoft.com/office/drawing/2014/main" id="{5DEBAA5D-8010-4F4E-A000-E322F4B790BD}"/>
              </a:ext>
            </a:extLst>
          </p:cNvPr>
          <p:cNvPicPr>
            <a:picLocks noChangeAspect="1"/>
          </p:cNvPicPr>
          <p:nvPr/>
        </p:nvPicPr>
        <p:blipFill>
          <a:blip r:embed="rId6"/>
          <a:stretch>
            <a:fillRect/>
          </a:stretch>
        </p:blipFill>
        <p:spPr>
          <a:xfrm>
            <a:off x="7071954" y="3304745"/>
            <a:ext cx="326923" cy="554649"/>
          </a:xfrm>
          <a:prstGeom prst="rect">
            <a:avLst/>
          </a:prstGeom>
        </p:spPr>
      </p:pic>
      <p:pic>
        <p:nvPicPr>
          <p:cNvPr id="40" name="Picture 39">
            <a:extLst>
              <a:ext uri="{FF2B5EF4-FFF2-40B4-BE49-F238E27FC236}">
                <a16:creationId xmlns:a16="http://schemas.microsoft.com/office/drawing/2014/main" id="{29BE9A42-DE7B-45FB-BA1C-C4B03A3AD5E8}"/>
              </a:ext>
            </a:extLst>
          </p:cNvPr>
          <p:cNvPicPr>
            <a:picLocks noChangeAspect="1"/>
          </p:cNvPicPr>
          <p:nvPr/>
        </p:nvPicPr>
        <p:blipFill>
          <a:blip r:embed="rId6"/>
          <a:stretch>
            <a:fillRect/>
          </a:stretch>
        </p:blipFill>
        <p:spPr>
          <a:xfrm>
            <a:off x="8557188" y="2946095"/>
            <a:ext cx="441483" cy="749014"/>
          </a:xfrm>
          <a:prstGeom prst="rect">
            <a:avLst/>
          </a:prstGeom>
        </p:spPr>
      </p:pic>
      <p:pic>
        <p:nvPicPr>
          <p:cNvPr id="41" name="Picture 40">
            <a:extLst>
              <a:ext uri="{FF2B5EF4-FFF2-40B4-BE49-F238E27FC236}">
                <a16:creationId xmlns:a16="http://schemas.microsoft.com/office/drawing/2014/main" id="{FE06AFFF-35AC-4CA2-A34D-54442FD632E1}"/>
              </a:ext>
            </a:extLst>
          </p:cNvPr>
          <p:cNvPicPr>
            <a:picLocks noChangeAspect="1"/>
          </p:cNvPicPr>
          <p:nvPr/>
        </p:nvPicPr>
        <p:blipFill>
          <a:blip r:embed="rId6"/>
          <a:stretch>
            <a:fillRect/>
          </a:stretch>
        </p:blipFill>
        <p:spPr>
          <a:xfrm rot="10800000">
            <a:off x="7688713" y="4221856"/>
            <a:ext cx="293238" cy="497501"/>
          </a:xfrm>
          <a:prstGeom prst="rect">
            <a:avLst/>
          </a:prstGeom>
        </p:spPr>
      </p:pic>
      <p:sp>
        <p:nvSpPr>
          <p:cNvPr id="42" name="TextBox 41">
            <a:extLst>
              <a:ext uri="{FF2B5EF4-FFF2-40B4-BE49-F238E27FC236}">
                <a16:creationId xmlns:a16="http://schemas.microsoft.com/office/drawing/2014/main" id="{95E416EE-78EE-4C04-85B6-0099D5811A3E}"/>
              </a:ext>
            </a:extLst>
          </p:cNvPr>
          <p:cNvSpPr txBox="1"/>
          <p:nvPr/>
        </p:nvSpPr>
        <p:spPr>
          <a:xfrm>
            <a:off x="1876594" y="4260988"/>
            <a:ext cx="3747833" cy="707886"/>
          </a:xfrm>
          <a:prstGeom prst="rect">
            <a:avLst/>
          </a:prstGeom>
          <a:noFill/>
        </p:spPr>
        <p:txBody>
          <a:bodyPr wrap="square" rtlCol="0">
            <a:spAutoFit/>
          </a:bodyPr>
          <a:lstStyle/>
          <a:p>
            <a:r>
              <a:rPr lang="en-US" sz="4000" dirty="0">
                <a:latin typeface="Segoe Script" panose="030B0504020000000003" pitchFamily="66" charset="0"/>
              </a:rPr>
              <a:t>Chromatin</a:t>
            </a:r>
            <a:endParaRPr lang="en-GB" sz="4000" dirty="0">
              <a:latin typeface="Segoe Script" panose="030B0504020000000003" pitchFamily="66" charset="0"/>
            </a:endParaRPr>
          </a:p>
        </p:txBody>
      </p:sp>
      <p:sp>
        <p:nvSpPr>
          <p:cNvPr id="19" name="TextBox 18">
            <a:extLst>
              <a:ext uri="{FF2B5EF4-FFF2-40B4-BE49-F238E27FC236}">
                <a16:creationId xmlns:a16="http://schemas.microsoft.com/office/drawing/2014/main" id="{EC224BC0-BEB1-4CC4-9451-167B1DEFD279}"/>
              </a:ext>
            </a:extLst>
          </p:cNvPr>
          <p:cNvSpPr txBox="1"/>
          <p:nvPr/>
        </p:nvSpPr>
        <p:spPr>
          <a:xfrm>
            <a:off x="1103708" y="1275463"/>
            <a:ext cx="3747833" cy="707886"/>
          </a:xfrm>
          <a:prstGeom prst="rect">
            <a:avLst/>
          </a:prstGeom>
          <a:noFill/>
        </p:spPr>
        <p:txBody>
          <a:bodyPr wrap="square" rtlCol="0">
            <a:spAutoFit/>
          </a:bodyPr>
          <a:lstStyle/>
          <a:p>
            <a:r>
              <a:rPr lang="en-US" sz="4000" dirty="0">
                <a:latin typeface="Segoe Script" panose="030B0504020000000003" pitchFamily="66" charset="0"/>
              </a:rPr>
              <a:t>Histone tags</a:t>
            </a:r>
            <a:endParaRPr lang="en-GB" sz="4000" dirty="0">
              <a:latin typeface="Segoe Script" panose="030B0504020000000003" pitchFamily="66" charset="0"/>
            </a:endParaRPr>
          </a:p>
        </p:txBody>
      </p:sp>
      <p:cxnSp>
        <p:nvCxnSpPr>
          <p:cNvPr id="3" name="Straight Arrow Connector 2">
            <a:extLst>
              <a:ext uri="{FF2B5EF4-FFF2-40B4-BE49-F238E27FC236}">
                <a16:creationId xmlns:a16="http://schemas.microsoft.com/office/drawing/2014/main" id="{B9B72F63-8BDB-4D36-AC07-82F011DC7838}"/>
              </a:ext>
            </a:extLst>
          </p:cNvPr>
          <p:cNvCxnSpPr>
            <a:cxnSpLocks/>
          </p:cNvCxnSpPr>
          <p:nvPr/>
        </p:nvCxnSpPr>
        <p:spPr>
          <a:xfrm>
            <a:off x="2903757" y="1856968"/>
            <a:ext cx="846753" cy="85979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8CFEFE-7FAC-4061-8CD4-E7BAD4223DC4}"/>
              </a:ext>
            </a:extLst>
          </p:cNvPr>
          <p:cNvCxnSpPr>
            <a:cxnSpLocks/>
          </p:cNvCxnSpPr>
          <p:nvPr/>
        </p:nvCxnSpPr>
        <p:spPr>
          <a:xfrm>
            <a:off x="2894674" y="1856968"/>
            <a:ext cx="599640" cy="130679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D0CF405-09DB-41A5-B1F9-C497909A3B96}"/>
              </a:ext>
            </a:extLst>
          </p:cNvPr>
          <p:cNvCxnSpPr>
            <a:cxnSpLocks/>
          </p:cNvCxnSpPr>
          <p:nvPr/>
        </p:nvCxnSpPr>
        <p:spPr>
          <a:xfrm>
            <a:off x="2885592" y="1858554"/>
            <a:ext cx="18165" cy="9121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5EDA35D-C534-43F9-A932-2B6356E55DE0}"/>
              </a:ext>
            </a:extLst>
          </p:cNvPr>
          <p:cNvSpPr txBox="1"/>
          <p:nvPr/>
        </p:nvSpPr>
        <p:spPr>
          <a:xfrm>
            <a:off x="7071954" y="1223371"/>
            <a:ext cx="3747833" cy="1323439"/>
          </a:xfrm>
          <a:prstGeom prst="rect">
            <a:avLst/>
          </a:prstGeom>
          <a:noFill/>
        </p:spPr>
        <p:txBody>
          <a:bodyPr wrap="square" rtlCol="0">
            <a:spAutoFit/>
          </a:bodyPr>
          <a:lstStyle/>
          <a:p>
            <a:r>
              <a:rPr lang="en-US" sz="4000" dirty="0">
                <a:latin typeface="Segoe Script" panose="030B0504020000000003" pitchFamily="66" charset="0"/>
              </a:rPr>
              <a:t>DNA methyl </a:t>
            </a:r>
          </a:p>
          <a:p>
            <a:r>
              <a:rPr lang="en-US" sz="4000" dirty="0">
                <a:latin typeface="Segoe Script" panose="030B0504020000000003" pitchFamily="66" charset="0"/>
              </a:rPr>
              <a:t>tags</a:t>
            </a:r>
            <a:endParaRPr lang="en-GB" sz="4000" dirty="0">
              <a:latin typeface="Segoe Script" panose="030B0504020000000003" pitchFamily="66" charset="0"/>
            </a:endParaRPr>
          </a:p>
        </p:txBody>
      </p:sp>
      <p:cxnSp>
        <p:nvCxnSpPr>
          <p:cNvPr id="43" name="Straight Arrow Connector 42">
            <a:extLst>
              <a:ext uri="{FF2B5EF4-FFF2-40B4-BE49-F238E27FC236}">
                <a16:creationId xmlns:a16="http://schemas.microsoft.com/office/drawing/2014/main" id="{7A4732CC-C7B5-44BC-ACAF-BAFEAA8394D4}"/>
              </a:ext>
            </a:extLst>
          </p:cNvPr>
          <p:cNvCxnSpPr>
            <a:cxnSpLocks/>
          </p:cNvCxnSpPr>
          <p:nvPr/>
        </p:nvCxnSpPr>
        <p:spPr>
          <a:xfrm>
            <a:off x="8465925" y="2032168"/>
            <a:ext cx="244334" cy="9126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6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1000" fill="hold"/>
                                        <p:tgtEl>
                                          <p:spTgt spid="36"/>
                                        </p:tgtEl>
                                        <p:attrNameLst>
                                          <p:attrName>ppt_x</p:attrName>
                                        </p:attrNameLst>
                                      </p:cBhvr>
                                      <p:tavLst>
                                        <p:tav tm="0">
                                          <p:val>
                                            <p:strVal val="#ppt_x"/>
                                          </p:val>
                                        </p:tav>
                                        <p:tav tm="100000">
                                          <p:val>
                                            <p:strVal val="#ppt_x"/>
                                          </p:val>
                                        </p:tav>
                                      </p:tavLst>
                                    </p:anim>
                                    <p:anim calcmode="lin" valueType="num">
                                      <p:cBhvr additive="base">
                                        <p:cTn id="11" dur="1000" fill="hold"/>
                                        <p:tgtEl>
                                          <p:spTgt spid="36"/>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6" presetClass="emph" presetSubtype="0" fill="hold" nodeType="afterEffect">
                                  <p:stCondLst>
                                    <p:cond delay="2000"/>
                                  </p:stCondLst>
                                  <p:childTnLst>
                                    <p:animScale>
                                      <p:cBhvr>
                                        <p:cTn id="18" dur="2000" fill="hold"/>
                                        <p:tgtEl>
                                          <p:spTgt spid="36"/>
                                        </p:tgtEl>
                                      </p:cBhvr>
                                      <p:by x="150000" y="150000"/>
                                    </p:animScale>
                                  </p:childTnLst>
                                </p:cTn>
                              </p:par>
                              <p:par>
                                <p:cTn id="19" presetID="6" presetClass="emph" presetSubtype="0" fill="hold" nodeType="withEffect">
                                  <p:stCondLst>
                                    <p:cond delay="2000"/>
                                  </p:stCondLst>
                                  <p:childTnLst>
                                    <p:animScale>
                                      <p:cBhvr>
                                        <p:cTn id="20" dur="2000" fill="hold"/>
                                        <p:tgtEl>
                                          <p:spTgt spid="35"/>
                                        </p:tgtEl>
                                      </p:cBhvr>
                                      <p:by x="400000" y="400000"/>
                                    </p:animScale>
                                  </p:childTnLst>
                                </p:cTn>
                              </p:par>
                              <p:par>
                                <p:cTn id="21" presetID="10" presetClass="exit" presetSubtype="0" fill="hold" nodeType="withEffect">
                                  <p:stCondLst>
                                    <p:cond delay="2000"/>
                                  </p:stCondLst>
                                  <p:childTnLst>
                                    <p:animEffect transition="out" filter="fade">
                                      <p:cBhvr>
                                        <p:cTn id="22" dur="2000"/>
                                        <p:tgtEl>
                                          <p:spTgt spid="36"/>
                                        </p:tgtEl>
                                      </p:cBhvr>
                                    </p:animEffect>
                                    <p:set>
                                      <p:cBhvr>
                                        <p:cTn id="23" dur="1" fill="hold">
                                          <p:stCondLst>
                                            <p:cond delay="1999"/>
                                          </p:stCondLst>
                                        </p:cTn>
                                        <p:tgtEl>
                                          <p:spTgt spid="36"/>
                                        </p:tgtEl>
                                        <p:attrNameLst>
                                          <p:attrName>style.visibility</p:attrName>
                                        </p:attrNameLst>
                                      </p:cBhvr>
                                      <p:to>
                                        <p:strVal val="hidden"/>
                                      </p:to>
                                    </p:set>
                                  </p:childTnLst>
                                </p:cTn>
                              </p:par>
                              <p:par>
                                <p:cTn id="24" presetID="10" presetClass="exit" presetSubtype="0" fill="hold" nodeType="withEffect">
                                  <p:stCondLst>
                                    <p:cond delay="2000"/>
                                  </p:stCondLst>
                                  <p:childTnLst>
                                    <p:animEffect transition="out" filter="fade">
                                      <p:cBhvr>
                                        <p:cTn id="25" dur="1000"/>
                                        <p:tgtEl>
                                          <p:spTgt spid="35"/>
                                        </p:tgtEl>
                                      </p:cBhvr>
                                    </p:animEffect>
                                    <p:set>
                                      <p:cBhvr>
                                        <p:cTn id="26" dur="1" fill="hold">
                                          <p:stCondLst>
                                            <p:cond delay="999"/>
                                          </p:stCondLst>
                                        </p:cTn>
                                        <p:tgtEl>
                                          <p:spTgt spid="35"/>
                                        </p:tgtEl>
                                        <p:attrNameLst>
                                          <p:attrName>style.visibility</p:attrName>
                                        </p:attrNameLst>
                                      </p:cBhvr>
                                      <p:to>
                                        <p:strVal val="hidden"/>
                                      </p:to>
                                    </p:set>
                                  </p:childTnLst>
                                </p:cTn>
                              </p:par>
                              <p:par>
                                <p:cTn id="27" presetID="10" presetClass="exit" presetSubtype="0" fill="hold" nodeType="withEffect">
                                  <p:stCondLst>
                                    <p:cond delay="2000"/>
                                  </p:stCondLst>
                                  <p:childTnLst>
                                    <p:animEffect transition="out" filter="fade">
                                      <p:cBhvr>
                                        <p:cTn id="28" dur="2000"/>
                                        <p:tgtEl>
                                          <p:spTgt spid="9"/>
                                        </p:tgtEl>
                                      </p:cBhvr>
                                    </p:animEffect>
                                    <p:set>
                                      <p:cBhvr>
                                        <p:cTn id="29" dur="1" fill="hold">
                                          <p:stCondLst>
                                            <p:cond delay="1999"/>
                                          </p:stCondLst>
                                        </p:cTn>
                                        <p:tgtEl>
                                          <p:spTgt spid="9"/>
                                        </p:tgtEl>
                                        <p:attrNameLst>
                                          <p:attrName>style.visibility</p:attrName>
                                        </p:attrNameLst>
                                      </p:cBhvr>
                                      <p:to>
                                        <p:strVal val="hidden"/>
                                      </p:to>
                                    </p:set>
                                  </p:childTnLst>
                                </p:cTn>
                              </p:par>
                              <p:par>
                                <p:cTn id="30" presetID="10" presetClass="entr" presetSubtype="0" fill="hold" nodeType="withEffect">
                                  <p:stCondLst>
                                    <p:cond delay="20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childTnLst>
                                </p:cTn>
                              </p:par>
                              <p:par>
                                <p:cTn id="33" presetID="10" presetClass="entr" presetSubtype="0" fill="hold" nodeType="withEffect">
                                  <p:stCondLst>
                                    <p:cond delay="200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childTnLst>
                                </p:cTn>
                              </p:par>
                              <p:par>
                                <p:cTn id="36" presetID="10" presetClass="entr" presetSubtype="0" fill="hold" nodeType="withEffect">
                                  <p:stCondLst>
                                    <p:cond delay="20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childTnLst>
                                </p:cTn>
                              </p:par>
                              <p:par>
                                <p:cTn id="39" presetID="10" presetClass="entr" presetSubtype="0" fill="hold" nodeType="withEffect">
                                  <p:stCondLst>
                                    <p:cond delay="200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childTnLst>
                                </p:cTn>
                              </p:par>
                              <p:par>
                                <p:cTn id="42" presetID="10" presetClass="entr" presetSubtype="0" fill="hold" nodeType="withEffect">
                                  <p:stCondLst>
                                    <p:cond delay="20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1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9"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FE85AA-192D-449F-9982-0A811DD3B6D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833" r="14944" b="-1"/>
          <a:stretch/>
        </p:blipFill>
        <p:spPr>
          <a:xfrm>
            <a:off x="20" y="1"/>
            <a:ext cx="12191980" cy="6857999"/>
          </a:xfrm>
          <a:prstGeom prst="rect">
            <a:avLst/>
          </a:prstGeom>
        </p:spPr>
      </p:pic>
      <p:sp>
        <p:nvSpPr>
          <p:cNvPr id="2" name="Title 1">
            <a:extLst>
              <a:ext uri="{FF2B5EF4-FFF2-40B4-BE49-F238E27FC236}">
                <a16:creationId xmlns:a16="http://schemas.microsoft.com/office/drawing/2014/main" id="{0BD8F633-2B2A-4C4A-A9BD-280C2C277EED}"/>
              </a:ext>
            </a:extLst>
          </p:cNvPr>
          <p:cNvSpPr>
            <a:spLocks noGrp="1"/>
          </p:cNvSpPr>
          <p:nvPr>
            <p:ph type="title"/>
          </p:nvPr>
        </p:nvSpPr>
        <p:spPr>
          <a:xfrm>
            <a:off x="4653372" y="1199212"/>
            <a:ext cx="6071773" cy="4726276"/>
          </a:xfrm>
        </p:spPr>
        <p:txBody>
          <a:bodyPr vert="horz" lIns="91440" tIns="45720" rIns="91440" bIns="45720" rtlCol="0" anchor="ctr">
            <a:normAutofit/>
          </a:bodyPr>
          <a:lstStyle/>
          <a:p>
            <a:r>
              <a:rPr lang="en-US" sz="4800" dirty="0">
                <a:solidFill>
                  <a:srgbClr val="FFFFFF"/>
                </a:solidFill>
                <a:latin typeface="Arial Black" panose="020B0A04020102020204" pitchFamily="34" charset="0"/>
              </a:rPr>
              <a:t>CELL SPECIALISATION</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C3034B-AFEE-4563-A477-7CD36A91D173}"/>
              </a:ext>
            </a:extLst>
          </p:cNvPr>
          <p:cNvSpPr txBox="1"/>
          <p:nvPr/>
        </p:nvSpPr>
        <p:spPr>
          <a:xfrm>
            <a:off x="9632129" y="6514161"/>
            <a:ext cx="5744685" cy="343838"/>
          </a:xfrm>
          <a:prstGeom prst="rect">
            <a:avLst/>
          </a:prstGeom>
        </p:spPr>
        <p:txBody>
          <a:bodyPr vert="horz" lIns="91440" tIns="45720" rIns="91440" bIns="45720" rtlCol="0" anchor="ctr">
            <a:normAutofit lnSpcReduction="10000"/>
          </a:bodyPr>
          <a:lstStyle/>
          <a:p>
            <a:pPr>
              <a:lnSpc>
                <a:spcPct val="90000"/>
              </a:lnSpc>
              <a:spcAft>
                <a:spcPts val="600"/>
              </a:spcAft>
            </a:pPr>
            <a:r>
              <a:rPr lang="en-US" sz="2000" b="0" i="1" dirty="0">
                <a:solidFill>
                  <a:srgbClr val="FFFFFF"/>
                </a:solidFill>
                <a:effectLst/>
              </a:rPr>
              <a:t>Credit: Sarita </a:t>
            </a:r>
            <a:r>
              <a:rPr lang="en-US" sz="2000" b="0" i="1" dirty="0" err="1">
                <a:solidFill>
                  <a:srgbClr val="FFFFFF"/>
                </a:solidFill>
                <a:effectLst/>
              </a:rPr>
              <a:t>Panula</a:t>
            </a:r>
            <a:r>
              <a:rPr lang="en-US" sz="2000" b="0" i="1" dirty="0">
                <a:solidFill>
                  <a:srgbClr val="FFFFFF"/>
                </a:solidFill>
                <a:effectLst/>
              </a:rPr>
              <a:t> </a:t>
            </a:r>
            <a:endParaRPr lang="en-US" sz="2000" dirty="0">
              <a:solidFill>
                <a:srgbClr val="FFFFFF"/>
              </a:solidFill>
            </a:endParaRPr>
          </a:p>
        </p:txBody>
      </p:sp>
    </p:spTree>
    <p:extLst>
      <p:ext uri="{BB962C8B-B14F-4D97-AF65-F5344CB8AC3E}">
        <p14:creationId xmlns:p14="http://schemas.microsoft.com/office/powerpoint/2010/main" val="29179688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otipotent cell specialises as either an epidermal cell or neuron depending on its epigenetic tags">
            <a:extLst>
              <a:ext uri="{FF2B5EF4-FFF2-40B4-BE49-F238E27FC236}">
                <a16:creationId xmlns:a16="http://schemas.microsoft.com/office/drawing/2014/main" id="{BDD80A9C-8B08-417F-9CE5-5EB89B4AE8C9}"/>
              </a:ext>
            </a:extLst>
          </p:cNvPr>
          <p:cNvPicPr>
            <a:picLocks noChangeAspect="1"/>
          </p:cNvPicPr>
          <p:nvPr/>
        </p:nvPicPr>
        <p:blipFill>
          <a:blip r:embed="rId3"/>
          <a:stretch>
            <a:fillRect/>
          </a:stretch>
        </p:blipFill>
        <p:spPr>
          <a:xfrm>
            <a:off x="6801353" y="3774133"/>
            <a:ext cx="1215540" cy="2476870"/>
          </a:xfrm>
          <a:prstGeom prst="rect">
            <a:avLst/>
          </a:prstGeom>
        </p:spPr>
      </p:pic>
      <p:pic>
        <p:nvPicPr>
          <p:cNvPr id="7" name="Picture 6" descr="A totipotent cell specialises as either an epidermal cell or neuron depending on its epigenetic tags">
            <a:extLst>
              <a:ext uri="{FF2B5EF4-FFF2-40B4-BE49-F238E27FC236}">
                <a16:creationId xmlns:a16="http://schemas.microsoft.com/office/drawing/2014/main" id="{F1D523DE-4B64-48AD-A321-7C4D25CC203C}"/>
              </a:ext>
            </a:extLst>
          </p:cNvPr>
          <p:cNvPicPr>
            <a:picLocks noChangeAspect="1"/>
          </p:cNvPicPr>
          <p:nvPr/>
        </p:nvPicPr>
        <p:blipFill>
          <a:blip r:embed="rId4"/>
          <a:stretch>
            <a:fillRect/>
          </a:stretch>
        </p:blipFill>
        <p:spPr>
          <a:xfrm rot="21443034">
            <a:off x="722173" y="2096222"/>
            <a:ext cx="2454180" cy="2178085"/>
          </a:xfrm>
          <a:prstGeom prst="rect">
            <a:avLst/>
          </a:prstGeom>
        </p:spPr>
      </p:pic>
      <p:pic>
        <p:nvPicPr>
          <p:cNvPr id="9" name="Picture 8" descr="A totipotent cell specialises as either an epidermal cell or neuron depending on its epigenetic tags">
            <a:extLst>
              <a:ext uri="{FF2B5EF4-FFF2-40B4-BE49-F238E27FC236}">
                <a16:creationId xmlns:a16="http://schemas.microsoft.com/office/drawing/2014/main" id="{68A1F85A-354F-41A8-8BB0-DFD0A2F163D0}"/>
              </a:ext>
            </a:extLst>
          </p:cNvPr>
          <p:cNvPicPr>
            <a:picLocks noChangeAspect="1"/>
          </p:cNvPicPr>
          <p:nvPr/>
        </p:nvPicPr>
        <p:blipFill>
          <a:blip r:embed="rId5"/>
          <a:stretch>
            <a:fillRect/>
          </a:stretch>
        </p:blipFill>
        <p:spPr>
          <a:xfrm>
            <a:off x="6678654" y="180728"/>
            <a:ext cx="1460938" cy="2610263"/>
          </a:xfrm>
          <a:prstGeom prst="rect">
            <a:avLst/>
          </a:prstGeom>
        </p:spPr>
      </p:pic>
      <p:grpSp>
        <p:nvGrpSpPr>
          <p:cNvPr id="17" name="Group 16" descr="A totipotent cell specialises as either an epidermal cell or neuron depending on its epigenetic tags">
            <a:extLst>
              <a:ext uri="{FF2B5EF4-FFF2-40B4-BE49-F238E27FC236}">
                <a16:creationId xmlns:a16="http://schemas.microsoft.com/office/drawing/2014/main" id="{78841A64-0CCF-42F3-AD3A-D269A0FEB4DE}"/>
              </a:ext>
            </a:extLst>
          </p:cNvPr>
          <p:cNvGrpSpPr/>
          <p:nvPr/>
        </p:nvGrpSpPr>
        <p:grpSpPr>
          <a:xfrm>
            <a:off x="3197536" y="2170552"/>
            <a:ext cx="3260414" cy="2099576"/>
            <a:chOff x="2974019" y="2565647"/>
            <a:chExt cx="1085684" cy="2476870"/>
          </a:xfrm>
        </p:grpSpPr>
        <p:sp>
          <p:nvSpPr>
            <p:cNvPr id="13" name="Left Brace 12">
              <a:extLst>
                <a:ext uri="{FF2B5EF4-FFF2-40B4-BE49-F238E27FC236}">
                  <a16:creationId xmlns:a16="http://schemas.microsoft.com/office/drawing/2014/main" id="{A63C8BD5-065C-41A6-9ADE-EAB4A42BD1C7}"/>
                </a:ext>
              </a:extLst>
            </p:cNvPr>
            <p:cNvSpPr/>
            <p:nvPr/>
          </p:nvSpPr>
          <p:spPr>
            <a:xfrm>
              <a:off x="2974019" y="2565647"/>
              <a:ext cx="719092" cy="247687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BAFD3BD3-A2BD-4B4B-95DA-D878C1CCE6E2}"/>
                </a:ext>
              </a:extLst>
            </p:cNvPr>
            <p:cNvCxnSpPr/>
            <p:nvPr/>
          </p:nvCxnSpPr>
          <p:spPr>
            <a:xfrm>
              <a:off x="3693111" y="2565647"/>
              <a:ext cx="3665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7DC39A-5F22-4AEB-81EC-7F4485B86BC5}"/>
                </a:ext>
              </a:extLst>
            </p:cNvPr>
            <p:cNvCxnSpPr/>
            <p:nvPr/>
          </p:nvCxnSpPr>
          <p:spPr>
            <a:xfrm>
              <a:off x="3693111" y="5042517"/>
              <a:ext cx="3665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Isosceles Triangle 56" descr="A totipotent cell specialises as either an epidermal cell or neuron depending on its epigenetic tags">
            <a:extLst>
              <a:ext uri="{FF2B5EF4-FFF2-40B4-BE49-F238E27FC236}">
                <a16:creationId xmlns:a16="http://schemas.microsoft.com/office/drawing/2014/main" id="{60A6D417-7F7F-4216-8743-12C6F893C4C6}"/>
              </a:ext>
            </a:extLst>
          </p:cNvPr>
          <p:cNvSpPr/>
          <p:nvPr/>
        </p:nvSpPr>
        <p:spPr>
          <a:xfrm rot="13158722">
            <a:off x="2543214" y="1027842"/>
            <a:ext cx="728897" cy="2287941"/>
          </a:xfrm>
          <a:prstGeom prst="triangle">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descr="A totipotent cell specialises as either an epidermal cell or neuron depending on its epigenetic tags">
            <a:extLst>
              <a:ext uri="{FF2B5EF4-FFF2-40B4-BE49-F238E27FC236}">
                <a16:creationId xmlns:a16="http://schemas.microsoft.com/office/drawing/2014/main" id="{B290015A-2ED5-49E2-AC64-9D2A9230422D}"/>
              </a:ext>
            </a:extLst>
          </p:cNvPr>
          <p:cNvSpPr/>
          <p:nvPr/>
        </p:nvSpPr>
        <p:spPr>
          <a:xfrm rot="18697945">
            <a:off x="2536113" y="3313862"/>
            <a:ext cx="728897" cy="2287941"/>
          </a:xfrm>
          <a:prstGeom prst="triangle">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descr="A totipotent cell specialises as either an epidermal cell or neuron depending on its epigenetic tags">
            <a:extLst>
              <a:ext uri="{FF2B5EF4-FFF2-40B4-BE49-F238E27FC236}">
                <a16:creationId xmlns:a16="http://schemas.microsoft.com/office/drawing/2014/main" id="{0BFE88C6-E73A-456D-B7D7-E95835B2CFA4}"/>
              </a:ext>
            </a:extLst>
          </p:cNvPr>
          <p:cNvGrpSpPr/>
          <p:nvPr/>
        </p:nvGrpSpPr>
        <p:grpSpPr>
          <a:xfrm>
            <a:off x="3260289" y="53513"/>
            <a:ext cx="2128442" cy="1905730"/>
            <a:chOff x="3260289" y="53513"/>
            <a:chExt cx="2128442" cy="1905730"/>
          </a:xfrm>
        </p:grpSpPr>
        <p:grpSp>
          <p:nvGrpSpPr>
            <p:cNvPr id="63" name="Group 62">
              <a:extLst>
                <a:ext uri="{FF2B5EF4-FFF2-40B4-BE49-F238E27FC236}">
                  <a16:creationId xmlns:a16="http://schemas.microsoft.com/office/drawing/2014/main" id="{FE880F21-507D-4EBA-A7FC-7311714A0E8D}"/>
                </a:ext>
              </a:extLst>
            </p:cNvPr>
            <p:cNvGrpSpPr/>
            <p:nvPr/>
          </p:nvGrpSpPr>
          <p:grpSpPr>
            <a:xfrm>
              <a:off x="3260289" y="53513"/>
              <a:ext cx="2128442" cy="1905730"/>
              <a:chOff x="3116521" y="444347"/>
              <a:chExt cx="2128442" cy="1905730"/>
            </a:xfrm>
          </p:grpSpPr>
          <p:sp>
            <p:nvSpPr>
              <p:cNvPr id="55" name="Oval 54">
                <a:extLst>
                  <a:ext uri="{FF2B5EF4-FFF2-40B4-BE49-F238E27FC236}">
                    <a16:creationId xmlns:a16="http://schemas.microsoft.com/office/drawing/2014/main" id="{6F305008-EB2A-4F2E-A968-25B1CF5F7787}"/>
                  </a:ext>
                </a:extLst>
              </p:cNvPr>
              <p:cNvSpPr/>
              <p:nvPr/>
            </p:nvSpPr>
            <p:spPr>
              <a:xfrm>
                <a:off x="3116521" y="444347"/>
                <a:ext cx="2128442" cy="19057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8" name="Group 57">
                <a:extLst>
                  <a:ext uri="{FF2B5EF4-FFF2-40B4-BE49-F238E27FC236}">
                    <a16:creationId xmlns:a16="http://schemas.microsoft.com/office/drawing/2014/main" id="{8D2B6A10-BE88-40B5-B0E7-A5889F358C46}"/>
                  </a:ext>
                </a:extLst>
              </p:cNvPr>
              <p:cNvGrpSpPr/>
              <p:nvPr/>
            </p:nvGrpSpPr>
            <p:grpSpPr>
              <a:xfrm>
                <a:off x="3529738" y="1308499"/>
                <a:ext cx="1458119" cy="729060"/>
                <a:chOff x="3608873" y="1309124"/>
                <a:chExt cx="1458119" cy="729060"/>
              </a:xfrm>
            </p:grpSpPr>
            <p:pic>
              <p:nvPicPr>
                <p:cNvPr id="18" name="Picture 17">
                  <a:extLst>
                    <a:ext uri="{FF2B5EF4-FFF2-40B4-BE49-F238E27FC236}">
                      <a16:creationId xmlns:a16="http://schemas.microsoft.com/office/drawing/2014/main" id="{C4939940-DD3F-4876-B7E3-0708A714F79A}"/>
                    </a:ext>
                  </a:extLst>
                </p:cNvPr>
                <p:cNvPicPr>
                  <a:picLocks noChangeAspect="1"/>
                </p:cNvPicPr>
                <p:nvPr/>
              </p:nvPicPr>
              <p:blipFill>
                <a:blip r:embed="rId6"/>
                <a:stretch>
                  <a:fillRect/>
                </a:stretch>
              </p:blipFill>
              <p:spPr>
                <a:xfrm>
                  <a:off x="3608873" y="1309124"/>
                  <a:ext cx="1458119" cy="729060"/>
                </a:xfrm>
                <a:prstGeom prst="rect">
                  <a:avLst/>
                </a:prstGeom>
              </p:spPr>
            </p:pic>
            <p:sp>
              <p:nvSpPr>
                <p:cNvPr id="54" name="Rectangle 53">
                  <a:extLst>
                    <a:ext uri="{FF2B5EF4-FFF2-40B4-BE49-F238E27FC236}">
                      <a16:creationId xmlns:a16="http://schemas.microsoft.com/office/drawing/2014/main" id="{40443B08-9391-4C72-98C1-3FB0C55ED318}"/>
                    </a:ext>
                  </a:extLst>
                </p:cNvPr>
                <p:cNvSpPr/>
                <p:nvPr/>
              </p:nvSpPr>
              <p:spPr>
                <a:xfrm>
                  <a:off x="3713454" y="1373540"/>
                  <a:ext cx="87631" cy="47345"/>
                </a:xfrm>
                <a:prstGeom prst="rect">
                  <a:avLst/>
                </a:prstGeom>
                <a:solidFill>
                  <a:srgbClr val="DECCB2"/>
                </a:solidFill>
                <a:ln>
                  <a:solidFill>
                    <a:srgbClr val="CC8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4" name="Picture 63">
              <a:extLst>
                <a:ext uri="{FF2B5EF4-FFF2-40B4-BE49-F238E27FC236}">
                  <a16:creationId xmlns:a16="http://schemas.microsoft.com/office/drawing/2014/main" id="{8D1C1717-BAA8-440F-A25D-96473D26B19D}"/>
                </a:ext>
              </a:extLst>
            </p:cNvPr>
            <p:cNvPicPr>
              <a:picLocks noChangeAspect="1"/>
            </p:cNvPicPr>
            <p:nvPr/>
          </p:nvPicPr>
          <p:blipFill>
            <a:blip r:embed="rId7"/>
            <a:stretch>
              <a:fillRect/>
            </a:stretch>
          </p:blipFill>
          <p:spPr>
            <a:xfrm>
              <a:off x="3673506" y="568785"/>
              <a:ext cx="246352" cy="417958"/>
            </a:xfrm>
            <a:prstGeom prst="rect">
              <a:avLst/>
            </a:prstGeom>
          </p:spPr>
        </p:pic>
      </p:grpSp>
      <p:grpSp>
        <p:nvGrpSpPr>
          <p:cNvPr id="3" name="Group 2" descr="A totipotent cell specialises as either an epidermal cell or neuron depending on its epigenetic tags">
            <a:extLst>
              <a:ext uri="{FF2B5EF4-FFF2-40B4-BE49-F238E27FC236}">
                <a16:creationId xmlns:a16="http://schemas.microsoft.com/office/drawing/2014/main" id="{6B51BF8D-B8AF-400C-A363-FA0563895754}"/>
              </a:ext>
            </a:extLst>
          </p:cNvPr>
          <p:cNvGrpSpPr/>
          <p:nvPr/>
        </p:nvGrpSpPr>
        <p:grpSpPr>
          <a:xfrm>
            <a:off x="3423108" y="4481437"/>
            <a:ext cx="2128442" cy="1905730"/>
            <a:chOff x="3423108" y="4481437"/>
            <a:chExt cx="2128442" cy="1905730"/>
          </a:xfrm>
        </p:grpSpPr>
        <p:grpSp>
          <p:nvGrpSpPr>
            <p:cNvPr id="62" name="Group 61">
              <a:extLst>
                <a:ext uri="{FF2B5EF4-FFF2-40B4-BE49-F238E27FC236}">
                  <a16:creationId xmlns:a16="http://schemas.microsoft.com/office/drawing/2014/main" id="{B21F39EC-372A-4CD9-B9A9-4DA6902E8B85}"/>
                </a:ext>
              </a:extLst>
            </p:cNvPr>
            <p:cNvGrpSpPr/>
            <p:nvPr/>
          </p:nvGrpSpPr>
          <p:grpSpPr>
            <a:xfrm>
              <a:off x="3423108" y="4481437"/>
              <a:ext cx="2128442" cy="1905730"/>
              <a:chOff x="3405476" y="4952270"/>
              <a:chExt cx="2128442" cy="1905730"/>
            </a:xfrm>
          </p:grpSpPr>
          <p:sp>
            <p:nvSpPr>
              <p:cNvPr id="56" name="Oval 55">
                <a:extLst>
                  <a:ext uri="{FF2B5EF4-FFF2-40B4-BE49-F238E27FC236}">
                    <a16:creationId xmlns:a16="http://schemas.microsoft.com/office/drawing/2014/main" id="{2A8143DA-6CF6-45C0-86E9-411245D302B3}"/>
                  </a:ext>
                </a:extLst>
              </p:cNvPr>
              <p:cNvSpPr/>
              <p:nvPr/>
            </p:nvSpPr>
            <p:spPr>
              <a:xfrm>
                <a:off x="3405476" y="4952270"/>
                <a:ext cx="2128442" cy="19057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1" name="Group 60">
                <a:extLst>
                  <a:ext uri="{FF2B5EF4-FFF2-40B4-BE49-F238E27FC236}">
                    <a16:creationId xmlns:a16="http://schemas.microsoft.com/office/drawing/2014/main" id="{0818BBEB-4B14-4951-9DEC-C5F872FA1CA9}"/>
                  </a:ext>
                </a:extLst>
              </p:cNvPr>
              <p:cNvGrpSpPr/>
              <p:nvPr/>
            </p:nvGrpSpPr>
            <p:grpSpPr>
              <a:xfrm>
                <a:off x="3727271" y="5265906"/>
                <a:ext cx="1458119" cy="729060"/>
                <a:chOff x="3727271" y="5265906"/>
                <a:chExt cx="1458119" cy="729060"/>
              </a:xfrm>
            </p:grpSpPr>
            <p:pic>
              <p:nvPicPr>
                <p:cNvPr id="11" name="Picture 10">
                  <a:extLst>
                    <a:ext uri="{FF2B5EF4-FFF2-40B4-BE49-F238E27FC236}">
                      <a16:creationId xmlns:a16="http://schemas.microsoft.com/office/drawing/2014/main" id="{81F74931-632B-476D-BA41-3A66567796E8}"/>
                    </a:ext>
                  </a:extLst>
                </p:cNvPr>
                <p:cNvPicPr>
                  <a:picLocks noChangeAspect="1"/>
                </p:cNvPicPr>
                <p:nvPr/>
              </p:nvPicPr>
              <p:blipFill>
                <a:blip r:embed="rId6"/>
                <a:stretch>
                  <a:fillRect/>
                </a:stretch>
              </p:blipFill>
              <p:spPr>
                <a:xfrm>
                  <a:off x="3727271" y="5265906"/>
                  <a:ext cx="1458119" cy="729060"/>
                </a:xfrm>
                <a:prstGeom prst="rect">
                  <a:avLst/>
                </a:prstGeom>
              </p:spPr>
            </p:pic>
            <p:sp>
              <p:nvSpPr>
                <p:cNvPr id="38" name="Rectangle 37">
                  <a:extLst>
                    <a:ext uri="{FF2B5EF4-FFF2-40B4-BE49-F238E27FC236}">
                      <a16:creationId xmlns:a16="http://schemas.microsoft.com/office/drawing/2014/main" id="{A91179A4-9045-4A73-B773-F96992A73851}"/>
                    </a:ext>
                  </a:extLst>
                </p:cNvPr>
                <p:cNvSpPr/>
                <p:nvPr/>
              </p:nvSpPr>
              <p:spPr>
                <a:xfrm>
                  <a:off x="4469697" y="5866855"/>
                  <a:ext cx="87631" cy="47345"/>
                </a:xfrm>
                <a:prstGeom prst="rect">
                  <a:avLst/>
                </a:prstGeom>
                <a:solidFill>
                  <a:srgbClr val="CC87AF"/>
                </a:solidFill>
                <a:ln>
                  <a:solidFill>
                    <a:srgbClr val="CC8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5" name="Picture 64">
              <a:extLst>
                <a:ext uri="{FF2B5EF4-FFF2-40B4-BE49-F238E27FC236}">
                  <a16:creationId xmlns:a16="http://schemas.microsoft.com/office/drawing/2014/main" id="{286FF037-624B-4EF9-B128-911116BCDAAF}"/>
                </a:ext>
              </a:extLst>
            </p:cNvPr>
            <p:cNvPicPr>
              <a:picLocks noChangeAspect="1"/>
            </p:cNvPicPr>
            <p:nvPr/>
          </p:nvPicPr>
          <p:blipFill>
            <a:blip r:embed="rId7"/>
            <a:stretch>
              <a:fillRect/>
            </a:stretch>
          </p:blipFill>
          <p:spPr>
            <a:xfrm rot="10800000">
              <a:off x="4407968" y="5451437"/>
              <a:ext cx="246352" cy="417958"/>
            </a:xfrm>
            <a:prstGeom prst="rect">
              <a:avLst/>
            </a:prstGeom>
          </p:spPr>
        </p:pic>
      </p:grpSp>
    </p:spTree>
    <p:extLst>
      <p:ext uri="{BB962C8B-B14F-4D97-AF65-F5344CB8AC3E}">
        <p14:creationId xmlns:p14="http://schemas.microsoft.com/office/powerpoint/2010/main" val="16525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87A68A-BFE0-4E19-ABEF-99CE0CE6946E}"/>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rgbClr val="FFFFFF"/>
                </a:solidFill>
                <a:latin typeface="Arial Black" panose="020B0A04020102020204" pitchFamily="34" charset="0"/>
              </a:rPr>
              <a:t>EPIGENETIC  INFLUENCES</a:t>
            </a:r>
          </a:p>
        </p:txBody>
      </p:sp>
      <p:pic>
        <p:nvPicPr>
          <p:cNvPr id="2050" name="Picture 2" descr="Person holding a handful of tomatoes">
            <a:extLst>
              <a:ext uri="{FF2B5EF4-FFF2-40B4-BE49-F238E27FC236}">
                <a16:creationId xmlns:a16="http://schemas.microsoft.com/office/drawing/2014/main" id="{0B52CCD2-854A-491F-9646-51661C921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90" r="4290"/>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moke from factories">
            <a:extLst>
              <a:ext uri="{FF2B5EF4-FFF2-40B4-BE49-F238E27FC236}">
                <a16:creationId xmlns:a16="http://schemas.microsoft.com/office/drawing/2014/main" id="{5C420D36-F5E9-412B-8B34-3860DB286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475" r="10475"/>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erson smiling">
            <a:extLst>
              <a:ext uri="{FF2B5EF4-FFF2-40B4-BE49-F238E27FC236}">
                <a16:creationId xmlns:a16="http://schemas.microsoft.com/office/drawing/2014/main" id="{59B9EA47-0039-455B-8214-0ACD40582EFD}"/>
              </a:ext>
            </a:extLst>
          </p:cNvPr>
          <p:cNvPicPr>
            <a:picLocks noChangeAspect="1"/>
          </p:cNvPicPr>
          <p:nvPr/>
        </p:nvPicPr>
        <p:blipFill>
          <a:blip r:embed="rId5">
            <a:extLst>
              <a:ext uri="{28A0092B-C50C-407E-A947-70E740481C1C}">
                <a14:useLocalDpi xmlns:a14="http://schemas.microsoft.com/office/drawing/2010/main" val="0"/>
              </a:ext>
            </a:extLst>
          </a:blip>
          <a:srcRect l="10556" r="10556"/>
          <a:stretch/>
        </p:blipFill>
        <p:spPr>
          <a:xfrm>
            <a:off x="8348570" y="321734"/>
            <a:ext cx="3535590" cy="2985818"/>
          </a:xfrm>
          <a:prstGeom prst="rect">
            <a:avLst/>
          </a:prstGeom>
        </p:spPr>
      </p:pic>
      <p:cxnSp>
        <p:nvCxnSpPr>
          <p:cNvPr id="77" name="Straight Connector 76">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29BB305-F81C-4A5C-ADE4-8E1F2BAC5324}"/>
              </a:ext>
            </a:extLst>
          </p:cNvPr>
          <p:cNvPicPr>
            <a:picLocks noChangeAspect="1"/>
          </p:cNvPicPr>
          <p:nvPr/>
        </p:nvPicPr>
        <p:blipFill>
          <a:blip r:embed="rId6"/>
          <a:stretch>
            <a:fillRect/>
          </a:stretch>
        </p:blipFill>
        <p:spPr>
          <a:xfrm>
            <a:off x="426217" y="3509434"/>
            <a:ext cx="4067175" cy="3009900"/>
          </a:xfrm>
          <a:prstGeom prst="rect">
            <a:avLst/>
          </a:prstGeom>
        </p:spPr>
      </p:pic>
    </p:spTree>
    <p:extLst>
      <p:ext uri="{BB962C8B-B14F-4D97-AF65-F5344CB8AC3E}">
        <p14:creationId xmlns:p14="http://schemas.microsoft.com/office/powerpoint/2010/main" val="26623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NA molecule with good markers or bad markers, changed by use of medicine">
            <a:extLst>
              <a:ext uri="{FF2B5EF4-FFF2-40B4-BE49-F238E27FC236}">
                <a16:creationId xmlns:a16="http://schemas.microsoft.com/office/drawing/2014/main" id="{1E32D3EE-41EF-4210-A39C-B0A07F0ED13B}"/>
              </a:ext>
            </a:extLst>
          </p:cNvPr>
          <p:cNvPicPr>
            <a:picLocks noChangeAspect="1"/>
          </p:cNvPicPr>
          <p:nvPr/>
        </p:nvPicPr>
        <p:blipFill>
          <a:blip r:embed="rId3"/>
          <a:stretch>
            <a:fillRect/>
          </a:stretch>
        </p:blipFill>
        <p:spPr>
          <a:xfrm>
            <a:off x="1567069" y="2199684"/>
            <a:ext cx="5990428" cy="1446118"/>
          </a:xfrm>
          <a:prstGeom prst="rect">
            <a:avLst/>
          </a:prstGeom>
        </p:spPr>
      </p:pic>
      <p:pic>
        <p:nvPicPr>
          <p:cNvPr id="9" name="Graphic 8" descr="Angry face outline with solid fill">
            <a:extLst>
              <a:ext uri="{FF2B5EF4-FFF2-40B4-BE49-F238E27FC236}">
                <a16:creationId xmlns:a16="http://schemas.microsoft.com/office/drawing/2014/main" id="{184A4B08-D435-4288-A177-30C91261F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8575" y="1487986"/>
            <a:ext cx="914400" cy="914400"/>
          </a:xfrm>
          <a:prstGeom prst="rect">
            <a:avLst/>
          </a:prstGeom>
        </p:spPr>
      </p:pic>
      <p:pic>
        <p:nvPicPr>
          <p:cNvPr id="11" name="Picture 10">
            <a:extLst>
              <a:ext uri="{FF2B5EF4-FFF2-40B4-BE49-F238E27FC236}">
                <a16:creationId xmlns:a16="http://schemas.microsoft.com/office/drawing/2014/main" id="{297FB5E8-B3B3-4743-A75D-E1764D0F3D69}"/>
              </a:ext>
            </a:extLst>
          </p:cNvPr>
          <p:cNvPicPr>
            <a:picLocks noChangeAspect="1"/>
          </p:cNvPicPr>
          <p:nvPr/>
        </p:nvPicPr>
        <p:blipFill>
          <a:blip r:embed="rId6"/>
          <a:stretch>
            <a:fillRect/>
          </a:stretch>
        </p:blipFill>
        <p:spPr>
          <a:xfrm>
            <a:off x="3888000" y="1487395"/>
            <a:ext cx="904875" cy="857250"/>
          </a:xfrm>
          <a:prstGeom prst="rect">
            <a:avLst/>
          </a:prstGeom>
        </p:spPr>
      </p:pic>
      <p:cxnSp>
        <p:nvCxnSpPr>
          <p:cNvPr id="13" name="Straight Connector 12">
            <a:extLst>
              <a:ext uri="{FF2B5EF4-FFF2-40B4-BE49-F238E27FC236}">
                <a16:creationId xmlns:a16="http://schemas.microsoft.com/office/drawing/2014/main" id="{53BADF96-C825-4552-A4F5-B348ECA8A886}"/>
              </a:ext>
            </a:extLst>
          </p:cNvPr>
          <p:cNvCxnSpPr/>
          <p:nvPr/>
        </p:nvCxnSpPr>
        <p:spPr>
          <a:xfrm>
            <a:off x="4305300" y="2352084"/>
            <a:ext cx="0" cy="2762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16" descr="Medicine outline">
            <a:extLst>
              <a:ext uri="{FF2B5EF4-FFF2-40B4-BE49-F238E27FC236}">
                <a16:creationId xmlns:a16="http://schemas.microsoft.com/office/drawing/2014/main" id="{2308A4C6-7869-4726-BB50-39E9050AC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9999" y="3756383"/>
            <a:ext cx="2071505" cy="2071505"/>
          </a:xfrm>
          <a:prstGeom prst="rect">
            <a:avLst/>
          </a:prstGeom>
        </p:spPr>
      </p:pic>
    </p:spTree>
    <p:extLst>
      <p:ext uri="{BB962C8B-B14F-4D97-AF65-F5344CB8AC3E}">
        <p14:creationId xmlns:p14="http://schemas.microsoft.com/office/powerpoint/2010/main" val="28372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32" presetClass="emph" presetSubtype="0" repeatCount="4000" fill="hold" nodeType="withEffect">
                                  <p:stCondLst>
                                    <p:cond delay="0"/>
                                  </p:stCondLst>
                                  <p:childTnLst>
                                    <p:animRot by="120000">
                                      <p:cBhvr>
                                        <p:cTn id="12" dur="100" fill="hold">
                                          <p:stCondLst>
                                            <p:cond delay="0"/>
                                          </p:stCondLst>
                                        </p:cTn>
                                        <p:tgtEl>
                                          <p:spTgt spid="17"/>
                                        </p:tgtEl>
                                        <p:attrNameLst>
                                          <p:attrName>r</p:attrName>
                                        </p:attrNameLst>
                                      </p:cBhvr>
                                    </p:animRot>
                                    <p:animRot by="-240000">
                                      <p:cBhvr>
                                        <p:cTn id="13" dur="200" fill="hold">
                                          <p:stCondLst>
                                            <p:cond delay="200"/>
                                          </p:stCondLst>
                                        </p:cTn>
                                        <p:tgtEl>
                                          <p:spTgt spid="17"/>
                                        </p:tgtEl>
                                        <p:attrNameLst>
                                          <p:attrName>r</p:attrName>
                                        </p:attrNameLst>
                                      </p:cBhvr>
                                    </p:animRot>
                                    <p:animRot by="240000">
                                      <p:cBhvr>
                                        <p:cTn id="14" dur="200" fill="hold">
                                          <p:stCondLst>
                                            <p:cond delay="400"/>
                                          </p:stCondLst>
                                        </p:cTn>
                                        <p:tgtEl>
                                          <p:spTgt spid="17"/>
                                        </p:tgtEl>
                                        <p:attrNameLst>
                                          <p:attrName>r</p:attrName>
                                        </p:attrNameLst>
                                      </p:cBhvr>
                                    </p:animRot>
                                    <p:animRot by="-240000">
                                      <p:cBhvr>
                                        <p:cTn id="15" dur="200" fill="hold">
                                          <p:stCondLst>
                                            <p:cond delay="600"/>
                                          </p:stCondLst>
                                        </p:cTn>
                                        <p:tgtEl>
                                          <p:spTgt spid="17"/>
                                        </p:tgtEl>
                                        <p:attrNameLst>
                                          <p:attrName>r</p:attrName>
                                        </p:attrNameLst>
                                      </p:cBhvr>
                                    </p:animRot>
                                    <p:animRot by="120000">
                                      <p:cBhvr>
                                        <p:cTn id="16" dur="200" fill="hold">
                                          <p:stCondLst>
                                            <p:cond delay="800"/>
                                          </p:stCondLst>
                                        </p:cTn>
                                        <p:tgtEl>
                                          <p:spTgt spid="1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32" presetClass="emph" presetSubtype="0" repeatCount="4000" fill="hold" nodeType="withEffect">
                                  <p:stCondLst>
                                    <p:cond delay="0"/>
                                  </p:stCondLst>
                                  <p:childTnLst>
                                    <p:animRot by="120000">
                                      <p:cBhvr>
                                        <p:cTn id="26" dur="100" fill="hold">
                                          <p:stCondLst>
                                            <p:cond delay="0"/>
                                          </p:stCondLst>
                                        </p:cTn>
                                        <p:tgtEl>
                                          <p:spTgt spid="17"/>
                                        </p:tgtEl>
                                        <p:attrNameLst>
                                          <p:attrName>r</p:attrName>
                                        </p:attrNameLst>
                                      </p:cBhvr>
                                    </p:animRot>
                                    <p:animRot by="-240000">
                                      <p:cBhvr>
                                        <p:cTn id="27" dur="200" fill="hold">
                                          <p:stCondLst>
                                            <p:cond delay="200"/>
                                          </p:stCondLst>
                                        </p:cTn>
                                        <p:tgtEl>
                                          <p:spTgt spid="17"/>
                                        </p:tgtEl>
                                        <p:attrNameLst>
                                          <p:attrName>r</p:attrName>
                                        </p:attrNameLst>
                                      </p:cBhvr>
                                    </p:animRot>
                                    <p:animRot by="240000">
                                      <p:cBhvr>
                                        <p:cTn id="28" dur="200" fill="hold">
                                          <p:stCondLst>
                                            <p:cond delay="400"/>
                                          </p:stCondLst>
                                        </p:cTn>
                                        <p:tgtEl>
                                          <p:spTgt spid="17"/>
                                        </p:tgtEl>
                                        <p:attrNameLst>
                                          <p:attrName>r</p:attrName>
                                        </p:attrNameLst>
                                      </p:cBhvr>
                                    </p:animRot>
                                    <p:animRot by="-240000">
                                      <p:cBhvr>
                                        <p:cTn id="29" dur="200" fill="hold">
                                          <p:stCondLst>
                                            <p:cond delay="600"/>
                                          </p:stCondLst>
                                        </p:cTn>
                                        <p:tgtEl>
                                          <p:spTgt spid="17"/>
                                        </p:tgtEl>
                                        <p:attrNameLst>
                                          <p:attrName>r</p:attrName>
                                        </p:attrNameLst>
                                      </p:cBhvr>
                                    </p:animRot>
                                    <p:animRot by="120000">
                                      <p:cBhvr>
                                        <p:cTn id="30"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BD2799-C38E-4A8E-9847-105594C41464}"/>
              </a:ext>
            </a:extLst>
          </p:cNvPr>
          <p:cNvPicPr>
            <a:picLocks noChangeAspect="1"/>
          </p:cNvPicPr>
          <p:nvPr/>
        </p:nvPicPr>
        <p:blipFill>
          <a:blip r:embed="rId3"/>
          <a:stretch>
            <a:fillRect/>
          </a:stretch>
        </p:blipFill>
        <p:spPr>
          <a:xfrm>
            <a:off x="0" y="0"/>
            <a:ext cx="4352924" cy="6870398"/>
          </a:xfrm>
          <a:prstGeom prst="rect">
            <a:avLst/>
          </a:prstGeom>
        </p:spPr>
      </p:pic>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noFill/>
          <a:ln>
            <a:noFill/>
          </a:ln>
          <a:effectLst>
            <a:outerShdw blurRad="50800" dist="50800" dir="5400000" algn="ctr" rotWithShape="0">
              <a:srgbClr val="CFD1D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326D68-972D-4307-8572-3D672F5F60B5}"/>
              </a:ext>
            </a:extLst>
          </p:cNvPr>
          <p:cNvSpPr/>
          <p:nvPr/>
        </p:nvSpPr>
        <p:spPr>
          <a:xfrm>
            <a:off x="4286250" y="0"/>
            <a:ext cx="790575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A9AACFD7-0097-479B-B2B3-529263945242}"/>
              </a:ext>
            </a:extLst>
          </p:cNvPr>
          <p:cNvSpPr txBox="1">
            <a:spLocks/>
          </p:cNvSpPr>
          <p:nvPr/>
        </p:nvSpPr>
        <p:spPr>
          <a:xfrm>
            <a:off x="5146476" y="4445756"/>
            <a:ext cx="6024654" cy="12574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latin typeface="Arial Black" panose="020B0A04020102020204" pitchFamily="34" charset="0"/>
              </a:rPr>
              <a:t>… EXCEPT WHEN THEY CAN!!!!</a:t>
            </a:r>
          </a:p>
        </p:txBody>
      </p:sp>
      <p:grpSp>
        <p:nvGrpSpPr>
          <p:cNvPr id="11" name="Group 10">
            <a:extLst>
              <a:ext uri="{FF2B5EF4-FFF2-40B4-BE49-F238E27FC236}">
                <a16:creationId xmlns:a16="http://schemas.microsoft.com/office/drawing/2014/main" id="{B281040D-6759-4BF3-B86E-8FB033783845}"/>
              </a:ext>
            </a:extLst>
          </p:cNvPr>
          <p:cNvGrpSpPr/>
          <p:nvPr/>
        </p:nvGrpSpPr>
        <p:grpSpPr>
          <a:xfrm>
            <a:off x="5592456" y="1007208"/>
            <a:ext cx="5323193" cy="1679428"/>
            <a:chOff x="5488957" y="4154503"/>
            <a:chExt cx="4493242" cy="1679428"/>
          </a:xfrm>
        </p:grpSpPr>
        <p:sp>
          <p:nvSpPr>
            <p:cNvPr id="6" name="TextBox 5">
              <a:extLst>
                <a:ext uri="{FF2B5EF4-FFF2-40B4-BE49-F238E27FC236}">
                  <a16:creationId xmlns:a16="http://schemas.microsoft.com/office/drawing/2014/main" id="{5E258FED-B2B5-4647-A3EE-185AE172921C}"/>
                </a:ext>
              </a:extLst>
            </p:cNvPr>
            <p:cNvSpPr txBox="1"/>
            <p:nvPr/>
          </p:nvSpPr>
          <p:spPr>
            <a:xfrm>
              <a:off x="5488957" y="4264271"/>
              <a:ext cx="964026" cy="830997"/>
            </a:xfrm>
            <a:prstGeom prst="rect">
              <a:avLst/>
            </a:prstGeom>
            <a:noFill/>
          </p:spPr>
          <p:txBody>
            <a:bodyPr wrap="square" rtlCol="0">
              <a:spAutoFit/>
            </a:bodyPr>
            <a:lstStyle/>
            <a:p>
              <a:r>
                <a:rPr lang="en-US" sz="4800" dirty="0">
                  <a:latin typeface="Arial Black" panose="020B0A04020102020204" pitchFamily="34" charset="0"/>
                </a:rPr>
                <a:t>IN</a:t>
              </a:r>
              <a:endParaRPr lang="en-GB" sz="4800" dirty="0">
                <a:latin typeface="Arial Black" panose="020B0A04020102020204" pitchFamily="34" charset="0"/>
              </a:endParaRPr>
            </a:p>
          </p:txBody>
        </p:sp>
        <p:sp>
          <p:nvSpPr>
            <p:cNvPr id="7" name="TextBox 6">
              <a:extLst>
                <a:ext uri="{FF2B5EF4-FFF2-40B4-BE49-F238E27FC236}">
                  <a16:creationId xmlns:a16="http://schemas.microsoft.com/office/drawing/2014/main" id="{EEB91C78-216E-436E-BE57-E01F1CD04188}"/>
                </a:ext>
              </a:extLst>
            </p:cNvPr>
            <p:cNvSpPr txBox="1"/>
            <p:nvPr/>
          </p:nvSpPr>
          <p:spPr>
            <a:xfrm>
              <a:off x="6796860" y="4264271"/>
              <a:ext cx="3185339" cy="1569660"/>
            </a:xfrm>
            <a:prstGeom prst="rect">
              <a:avLst/>
            </a:prstGeom>
            <a:noFill/>
          </p:spPr>
          <p:txBody>
            <a:bodyPr wrap="square" rtlCol="0">
              <a:spAutoFit/>
            </a:bodyPr>
            <a:lstStyle/>
            <a:p>
              <a:r>
                <a:rPr lang="en-US" sz="4800" dirty="0">
                  <a:latin typeface="Arial Black" panose="020B0A04020102020204" pitchFamily="34" charset="0"/>
                </a:rPr>
                <a:t>ERITANCE</a:t>
              </a:r>
              <a:endParaRPr lang="en-GB" sz="4800" dirty="0">
                <a:latin typeface="Arial Black" panose="020B0A04020102020204" pitchFamily="34" charset="0"/>
              </a:endParaRPr>
            </a:p>
          </p:txBody>
        </p:sp>
        <p:pic>
          <p:nvPicPr>
            <p:cNvPr id="10" name="Graphic 9" descr="DNA with solid fill">
              <a:extLst>
                <a:ext uri="{FF2B5EF4-FFF2-40B4-BE49-F238E27FC236}">
                  <a16:creationId xmlns:a16="http://schemas.microsoft.com/office/drawing/2014/main" id="{371B015C-475C-45EC-8667-B2B5A5D77E8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969" t="47879" r="18788"/>
            <a:stretch/>
          </p:blipFill>
          <p:spPr>
            <a:xfrm>
              <a:off x="5988963" y="4154503"/>
              <a:ext cx="1002052" cy="1050531"/>
            </a:xfrm>
            <a:prstGeom prst="rect">
              <a:avLst/>
            </a:prstGeom>
          </p:spPr>
        </p:pic>
      </p:grpSp>
      <p:sp>
        <p:nvSpPr>
          <p:cNvPr id="3" name="Content Placeholder 2">
            <a:extLst>
              <a:ext uri="{FF2B5EF4-FFF2-40B4-BE49-F238E27FC236}">
                <a16:creationId xmlns:a16="http://schemas.microsoft.com/office/drawing/2014/main" id="{A66A61C9-47AA-4BBA-A954-0C1B264942AB}"/>
              </a:ext>
            </a:extLst>
          </p:cNvPr>
          <p:cNvSpPr>
            <a:spLocks noGrp="1"/>
          </p:cNvSpPr>
          <p:nvPr>
            <p:ph idx="1"/>
          </p:nvPr>
        </p:nvSpPr>
        <p:spPr>
          <a:xfrm>
            <a:off x="5146476" y="3188285"/>
            <a:ext cx="6024654" cy="1257471"/>
          </a:xfrm>
        </p:spPr>
        <p:txBody>
          <a:bodyPr anchor="ctr">
            <a:normAutofit/>
          </a:bodyPr>
          <a:lstStyle/>
          <a:p>
            <a:pPr marL="0" indent="0">
              <a:buNone/>
            </a:pPr>
            <a:r>
              <a:rPr lang="en-US" sz="2400" dirty="0">
                <a:solidFill>
                  <a:schemeClr val="bg1"/>
                </a:solidFill>
                <a:latin typeface="Arial Black" panose="020B0A04020102020204" pitchFamily="34" charset="0"/>
              </a:rPr>
              <a:t>EPIGENETICS ONLY AFFECT THE INDIVIDUAL AND CAN’T BE PASSED ON…</a:t>
            </a:r>
          </a:p>
        </p:txBody>
      </p:sp>
      <p:sp>
        <p:nvSpPr>
          <p:cNvPr id="14" name="Rectangle 13">
            <a:extLst>
              <a:ext uri="{FF2B5EF4-FFF2-40B4-BE49-F238E27FC236}">
                <a16:creationId xmlns:a16="http://schemas.microsoft.com/office/drawing/2014/main" id="{56374F1E-2B3F-47F9-A397-BAB695CA4173}"/>
              </a:ext>
            </a:extLst>
          </p:cNvPr>
          <p:cNvSpPr/>
          <p:nvPr/>
        </p:nvSpPr>
        <p:spPr>
          <a:xfrm>
            <a:off x="5592456" y="2022245"/>
            <a:ext cx="5132694" cy="109766"/>
          </a:xfrm>
          <a:prstGeom prst="rect">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BC6700A-6E14-4EF5-B2ED-B5F8AC5B98F2}"/>
              </a:ext>
            </a:extLst>
          </p:cNvPr>
          <p:cNvSpPr txBox="1"/>
          <p:nvPr/>
        </p:nvSpPr>
        <p:spPr>
          <a:xfrm>
            <a:off x="6734548" y="387768"/>
            <a:ext cx="6096000" cy="523220"/>
          </a:xfrm>
          <a:prstGeom prst="rect">
            <a:avLst/>
          </a:prstGeom>
          <a:noFill/>
        </p:spPr>
        <p:txBody>
          <a:bodyPr wrap="square">
            <a:spAutoFit/>
          </a:bodyPr>
          <a:lstStyle/>
          <a:p>
            <a:r>
              <a:rPr lang="en-US" sz="2800" dirty="0">
                <a:latin typeface="Arial Black" panose="020B0A04020102020204" pitchFamily="34" charset="0"/>
              </a:rPr>
              <a:t>EPIGENETIC</a:t>
            </a:r>
            <a:endParaRPr lang="en-GB" sz="2800" dirty="0"/>
          </a:p>
        </p:txBody>
      </p:sp>
    </p:spTree>
    <p:extLst>
      <p:ext uri="{BB962C8B-B14F-4D97-AF65-F5344CB8AC3E}">
        <p14:creationId xmlns:p14="http://schemas.microsoft.com/office/powerpoint/2010/main" val="409999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C27341-4ABB-43EF-9E57-10A858F9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98C55-54CC-433B-905F-FB0B2D20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341401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E21906-D4D4-4F16-9228-3E004930E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1968" y="485853"/>
            <a:ext cx="357530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 DNA molecule with methyl tags has the tags removed as it moves from parent to offspring">
            <a:extLst>
              <a:ext uri="{FF2B5EF4-FFF2-40B4-BE49-F238E27FC236}">
                <a16:creationId xmlns:a16="http://schemas.microsoft.com/office/drawing/2014/main" id="{C99D1E2F-1D66-42D9-AA27-2B135BB378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715" y="651027"/>
            <a:ext cx="3790335" cy="3790335"/>
          </a:xfrm>
          <a:prstGeom prst="rect">
            <a:avLst/>
          </a:prstGeom>
        </p:spPr>
      </p:pic>
      <p:sp>
        <p:nvSpPr>
          <p:cNvPr id="24" name="Rectangle 23">
            <a:extLst>
              <a:ext uri="{FF2B5EF4-FFF2-40B4-BE49-F238E27FC236}">
                <a16:creationId xmlns:a16="http://schemas.microsoft.com/office/drawing/2014/main" id="{865BCC85-4C69-4CFB-A36A-6A489B87F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484069"/>
            <a:ext cx="3899229" cy="2864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 DNA molecule with methyl tags has the tags removed as it moves from parent to offspring">
            <a:extLst>
              <a:ext uri="{FF2B5EF4-FFF2-40B4-BE49-F238E27FC236}">
                <a16:creationId xmlns:a16="http://schemas.microsoft.com/office/drawing/2014/main" id="{C0D40C33-B379-4F08-8EF5-D9893A2C1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2673" y="798656"/>
            <a:ext cx="2230228" cy="2230228"/>
          </a:xfrm>
          <a:prstGeom prst="rect">
            <a:avLst/>
          </a:prstGeom>
        </p:spPr>
      </p:pic>
      <p:sp>
        <p:nvSpPr>
          <p:cNvPr id="26" name="Rectangle 25">
            <a:extLst>
              <a:ext uri="{FF2B5EF4-FFF2-40B4-BE49-F238E27FC236}">
                <a16:creationId xmlns:a16="http://schemas.microsoft.com/office/drawing/2014/main" id="{3A14BDAC-394B-4E9A-8ECE-61AA1A7C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3509152"/>
            <a:ext cx="3899229" cy="284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9A2F027-3BED-4E52-A914-820C27DCC347}"/>
              </a:ext>
            </a:extLst>
          </p:cNvPr>
          <p:cNvSpPr/>
          <p:nvPr/>
        </p:nvSpPr>
        <p:spPr>
          <a:xfrm>
            <a:off x="4798951" y="1152668"/>
            <a:ext cx="2121337" cy="1175385"/>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406507ED-2A52-4244-BE64-E524A56A7554}"/>
              </a:ext>
            </a:extLst>
          </p:cNvPr>
          <p:cNvPicPr>
            <a:picLocks noChangeAspect="1"/>
          </p:cNvPicPr>
          <p:nvPr/>
        </p:nvPicPr>
        <p:blipFill>
          <a:blip r:embed="rId7"/>
          <a:stretch>
            <a:fillRect/>
          </a:stretch>
        </p:blipFill>
        <p:spPr>
          <a:xfrm>
            <a:off x="942122" y="5113110"/>
            <a:ext cx="2187726" cy="1093863"/>
          </a:xfrm>
          <a:prstGeom prst="rect">
            <a:avLst/>
          </a:prstGeom>
        </p:spPr>
      </p:pic>
      <p:pic>
        <p:nvPicPr>
          <p:cNvPr id="13" name="Picture 12">
            <a:extLst>
              <a:ext uri="{FF2B5EF4-FFF2-40B4-BE49-F238E27FC236}">
                <a16:creationId xmlns:a16="http://schemas.microsoft.com/office/drawing/2014/main" id="{166B1011-13CE-4647-8C2E-36AC29EB20DF}"/>
              </a:ext>
            </a:extLst>
          </p:cNvPr>
          <p:cNvPicPr>
            <a:picLocks noChangeAspect="1"/>
          </p:cNvPicPr>
          <p:nvPr/>
        </p:nvPicPr>
        <p:blipFill>
          <a:blip r:embed="rId8"/>
          <a:stretch>
            <a:fillRect/>
          </a:stretch>
        </p:blipFill>
        <p:spPr>
          <a:xfrm>
            <a:off x="1693055" y="4656594"/>
            <a:ext cx="342930" cy="552316"/>
          </a:xfrm>
          <a:prstGeom prst="rect">
            <a:avLst/>
          </a:prstGeom>
        </p:spPr>
      </p:pic>
      <p:pic>
        <p:nvPicPr>
          <p:cNvPr id="23" name="Picture 22">
            <a:extLst>
              <a:ext uri="{FF2B5EF4-FFF2-40B4-BE49-F238E27FC236}">
                <a16:creationId xmlns:a16="http://schemas.microsoft.com/office/drawing/2014/main" id="{F4BC769D-CB46-496E-A487-3B65B3B66DF3}"/>
              </a:ext>
            </a:extLst>
          </p:cNvPr>
          <p:cNvPicPr>
            <a:picLocks noChangeAspect="1"/>
          </p:cNvPicPr>
          <p:nvPr/>
        </p:nvPicPr>
        <p:blipFill>
          <a:blip r:embed="rId8"/>
          <a:stretch>
            <a:fillRect/>
          </a:stretch>
        </p:blipFill>
        <p:spPr>
          <a:xfrm>
            <a:off x="986631" y="4649272"/>
            <a:ext cx="342930" cy="552316"/>
          </a:xfrm>
          <a:prstGeom prst="rect">
            <a:avLst/>
          </a:prstGeom>
        </p:spPr>
      </p:pic>
      <p:pic>
        <p:nvPicPr>
          <p:cNvPr id="25" name="Picture 24" descr="A DNA molecule with methyl tags has the tags removed as it moves from parent to offspring">
            <a:extLst>
              <a:ext uri="{FF2B5EF4-FFF2-40B4-BE49-F238E27FC236}">
                <a16:creationId xmlns:a16="http://schemas.microsoft.com/office/drawing/2014/main" id="{3C0BD916-6EE5-49E0-8975-CF2ACFD4E04D}"/>
              </a:ext>
            </a:extLst>
          </p:cNvPr>
          <p:cNvPicPr>
            <a:picLocks noChangeAspect="1"/>
          </p:cNvPicPr>
          <p:nvPr/>
        </p:nvPicPr>
        <p:blipFill>
          <a:blip r:embed="rId7"/>
          <a:stretch>
            <a:fillRect/>
          </a:stretch>
        </p:blipFill>
        <p:spPr>
          <a:xfrm>
            <a:off x="4135043" y="2551281"/>
            <a:ext cx="3255829" cy="1627914"/>
          </a:xfrm>
          <a:prstGeom prst="rect">
            <a:avLst/>
          </a:prstGeom>
        </p:spPr>
      </p:pic>
      <p:sp>
        <p:nvSpPr>
          <p:cNvPr id="15" name="Rectangle 14">
            <a:extLst>
              <a:ext uri="{FF2B5EF4-FFF2-40B4-BE49-F238E27FC236}">
                <a16:creationId xmlns:a16="http://schemas.microsoft.com/office/drawing/2014/main" id="{AADD2CF2-072F-43CA-A7E2-E43C9CC7B922}"/>
              </a:ext>
            </a:extLst>
          </p:cNvPr>
          <p:cNvSpPr/>
          <p:nvPr/>
        </p:nvSpPr>
        <p:spPr>
          <a:xfrm>
            <a:off x="7808139" y="3428718"/>
            <a:ext cx="4079061" cy="3129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201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40FB7BF-AA79-4C9E-BD68-0FE807492FB6}"/>
              </a:ext>
            </a:extLst>
          </p:cNvPr>
          <p:cNvSpPr/>
          <p:nvPr/>
        </p:nvSpPr>
        <p:spPr>
          <a:xfrm>
            <a:off x="0" y="6446811"/>
            <a:ext cx="12192000" cy="411188"/>
          </a:xfrm>
          <a:prstGeom prst="rect">
            <a:avLst/>
          </a:prstGeom>
          <a:solidFill>
            <a:srgbClr val="7BB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Tortoiseshell Cat: Over five minutes to understanding epigenetics">
            <a:extLst>
              <a:ext uri="{FF2B5EF4-FFF2-40B4-BE49-F238E27FC236}">
                <a16:creationId xmlns:a16="http://schemas.microsoft.com/office/drawing/2014/main" id="{8F7894AB-6B4A-4CDB-9A88-987F571A0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147" y="1854194"/>
            <a:ext cx="3290596" cy="49966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3CDD928-D07C-47A6-9DE7-0D25D044D24C}"/>
              </a:ext>
            </a:extLst>
          </p:cNvPr>
          <p:cNvSpPr>
            <a:spLocks noGrp="1"/>
          </p:cNvSpPr>
          <p:nvPr>
            <p:ph type="title"/>
          </p:nvPr>
        </p:nvSpPr>
        <p:spPr>
          <a:xfrm>
            <a:off x="363132" y="1294021"/>
            <a:ext cx="1875971" cy="3322335"/>
          </a:xfrm>
        </p:spPr>
        <p:txBody>
          <a:bodyPr>
            <a:noAutofit/>
          </a:bodyPr>
          <a:lstStyle/>
          <a:p>
            <a:r>
              <a:rPr lang="en-US" sz="21600" b="1" dirty="0">
                <a:solidFill>
                  <a:srgbClr val="7BBBD0"/>
                </a:solidFill>
                <a:latin typeface="Arial Black" panose="020B0A04020102020204" pitchFamily="34" charset="0"/>
              </a:rPr>
              <a:t>5</a:t>
            </a:r>
            <a:endParaRPr lang="en-GB" sz="21600" b="1" dirty="0">
              <a:solidFill>
                <a:srgbClr val="7BBBD0"/>
              </a:solidFill>
              <a:latin typeface="Arial Black" panose="020B0A04020102020204" pitchFamily="34" charset="0"/>
            </a:endParaRPr>
          </a:p>
        </p:txBody>
      </p:sp>
      <p:grpSp>
        <p:nvGrpSpPr>
          <p:cNvPr id="8" name="Group 7">
            <a:extLst>
              <a:ext uri="{FF2B5EF4-FFF2-40B4-BE49-F238E27FC236}">
                <a16:creationId xmlns:a16="http://schemas.microsoft.com/office/drawing/2014/main" id="{2F2BF159-EF2C-4F88-989B-9BEE20C1AE60}"/>
              </a:ext>
            </a:extLst>
          </p:cNvPr>
          <p:cNvGrpSpPr/>
          <p:nvPr/>
        </p:nvGrpSpPr>
        <p:grpSpPr>
          <a:xfrm>
            <a:off x="2480723" y="1661782"/>
            <a:ext cx="5038618" cy="1054888"/>
            <a:chOff x="997447" y="3244334"/>
            <a:chExt cx="6482993" cy="1054888"/>
          </a:xfrm>
        </p:grpSpPr>
        <p:sp>
          <p:nvSpPr>
            <p:cNvPr id="9" name="Rectangle: Rounded Corners 8">
              <a:extLst>
                <a:ext uri="{FF2B5EF4-FFF2-40B4-BE49-F238E27FC236}">
                  <a16:creationId xmlns:a16="http://schemas.microsoft.com/office/drawing/2014/main" id="{6CBF5C29-25DD-45BA-A8EB-4E08C7EB7062}"/>
                </a:ext>
              </a:extLst>
            </p:cNvPr>
            <p:cNvSpPr/>
            <p:nvPr/>
          </p:nvSpPr>
          <p:spPr>
            <a:xfrm>
              <a:off x="997447" y="3244334"/>
              <a:ext cx="6482993" cy="1054888"/>
            </a:xfrm>
            <a:prstGeom prst="roundRect">
              <a:avLst/>
            </a:prstGeom>
            <a:solidFill>
              <a:srgbClr val="7BB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4953856-BD82-496D-A004-0536EAB8238F}"/>
                </a:ext>
              </a:extLst>
            </p:cNvPr>
            <p:cNvSpPr txBox="1"/>
            <p:nvPr/>
          </p:nvSpPr>
          <p:spPr>
            <a:xfrm>
              <a:off x="1156696" y="3448612"/>
              <a:ext cx="6164497"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MINUTES</a:t>
              </a:r>
              <a:endParaRPr lang="en-GB" sz="3600" dirty="0">
                <a:solidFill>
                  <a:schemeClr val="bg1"/>
                </a:solidFill>
                <a:latin typeface="Arial Black" panose="020B0A04020102020204" pitchFamily="34" charset="0"/>
              </a:endParaRPr>
            </a:p>
          </p:txBody>
        </p:sp>
      </p:grpSp>
      <p:grpSp>
        <p:nvGrpSpPr>
          <p:cNvPr id="12" name="Group 11">
            <a:extLst>
              <a:ext uri="{FF2B5EF4-FFF2-40B4-BE49-F238E27FC236}">
                <a16:creationId xmlns:a16="http://schemas.microsoft.com/office/drawing/2014/main" id="{4105683E-981C-4FEB-8B8B-C5A13F1DDBC6}"/>
              </a:ext>
            </a:extLst>
          </p:cNvPr>
          <p:cNvGrpSpPr/>
          <p:nvPr/>
        </p:nvGrpSpPr>
        <p:grpSpPr>
          <a:xfrm>
            <a:off x="2480723" y="3473432"/>
            <a:ext cx="5038618" cy="1054888"/>
            <a:chOff x="997447" y="3244334"/>
            <a:chExt cx="6482993" cy="1054888"/>
          </a:xfrm>
        </p:grpSpPr>
        <p:sp>
          <p:nvSpPr>
            <p:cNvPr id="13" name="Rectangle: Rounded Corners 12">
              <a:extLst>
                <a:ext uri="{FF2B5EF4-FFF2-40B4-BE49-F238E27FC236}">
                  <a16:creationId xmlns:a16="http://schemas.microsoft.com/office/drawing/2014/main" id="{DDF684B9-71AC-44B8-AA32-EB4ACB36FE20}"/>
                </a:ext>
              </a:extLst>
            </p:cNvPr>
            <p:cNvSpPr/>
            <p:nvPr/>
          </p:nvSpPr>
          <p:spPr>
            <a:xfrm>
              <a:off x="997447" y="3244334"/>
              <a:ext cx="6482993" cy="1054888"/>
            </a:xfrm>
            <a:prstGeom prst="roundRect">
              <a:avLst/>
            </a:prstGeom>
            <a:solidFill>
              <a:srgbClr val="7BB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50F399E-DA8E-4E65-86BF-0FB333056899}"/>
                </a:ext>
              </a:extLst>
            </p:cNvPr>
            <p:cNvSpPr txBox="1"/>
            <p:nvPr/>
          </p:nvSpPr>
          <p:spPr>
            <a:xfrm>
              <a:off x="1156696" y="3448612"/>
              <a:ext cx="6164496" cy="646331"/>
            </a:xfrm>
            <a:prstGeom prst="rect">
              <a:avLst/>
            </a:prstGeom>
            <a:noFill/>
          </p:spPr>
          <p:txBody>
            <a:bodyPr wrap="square" rtlCol="0">
              <a:spAutoFit/>
            </a:bodyPr>
            <a:lstStyle/>
            <a:p>
              <a:pPr algn="ctr"/>
              <a:r>
                <a:rPr lang="en-US" sz="3600" dirty="0">
                  <a:solidFill>
                    <a:schemeClr val="bg1"/>
                  </a:solidFill>
                  <a:latin typeface="Arial Black" panose="020B0A04020102020204" pitchFamily="34" charset="0"/>
                </a:rPr>
                <a:t>EPIGENETICS</a:t>
              </a:r>
              <a:endParaRPr lang="en-GB" sz="3600" dirty="0">
                <a:solidFill>
                  <a:schemeClr val="bg1"/>
                </a:solidFill>
                <a:latin typeface="Arial Black" panose="020B0A04020102020204" pitchFamily="34" charset="0"/>
              </a:endParaRPr>
            </a:p>
          </p:txBody>
        </p:sp>
      </p:grpSp>
      <p:sp>
        <p:nvSpPr>
          <p:cNvPr id="5" name="TextBox 4">
            <a:extLst>
              <a:ext uri="{FF2B5EF4-FFF2-40B4-BE49-F238E27FC236}">
                <a16:creationId xmlns:a16="http://schemas.microsoft.com/office/drawing/2014/main" id="{992D74E3-CB22-439A-B4A1-7F626F840A2A}"/>
              </a:ext>
            </a:extLst>
          </p:cNvPr>
          <p:cNvSpPr txBox="1"/>
          <p:nvPr/>
        </p:nvSpPr>
        <p:spPr>
          <a:xfrm>
            <a:off x="8741261" y="942543"/>
            <a:ext cx="1303176" cy="923330"/>
          </a:xfrm>
          <a:prstGeom prst="rect">
            <a:avLst/>
          </a:prstGeom>
          <a:noFill/>
        </p:spPr>
        <p:txBody>
          <a:bodyPr wrap="square" rtlCol="0">
            <a:spAutoFit/>
          </a:bodyPr>
          <a:lstStyle/>
          <a:p>
            <a:r>
              <a:rPr lang="en-US" sz="5400" b="1" dirty="0">
                <a:latin typeface="Arial Black" panose="020B0A04020102020204" pitchFamily="34" charset="0"/>
              </a:rPr>
              <a:t>!!!</a:t>
            </a:r>
            <a:endParaRPr lang="en-GB" sz="5400" b="1" dirty="0">
              <a:latin typeface="Arial Black" panose="020B0A04020102020204" pitchFamily="34" charset="0"/>
            </a:endParaRPr>
          </a:p>
        </p:txBody>
      </p:sp>
      <p:sp>
        <p:nvSpPr>
          <p:cNvPr id="17" name="TextBox 16">
            <a:extLst>
              <a:ext uri="{FF2B5EF4-FFF2-40B4-BE49-F238E27FC236}">
                <a16:creationId xmlns:a16="http://schemas.microsoft.com/office/drawing/2014/main" id="{5EF7D062-CE09-4ED3-99F6-26A6233A7740}"/>
              </a:ext>
            </a:extLst>
          </p:cNvPr>
          <p:cNvSpPr txBox="1"/>
          <p:nvPr/>
        </p:nvSpPr>
        <p:spPr>
          <a:xfrm>
            <a:off x="363132" y="5120717"/>
            <a:ext cx="7455160" cy="1138773"/>
          </a:xfrm>
          <a:prstGeom prst="rect">
            <a:avLst/>
          </a:prstGeom>
          <a:noFill/>
        </p:spPr>
        <p:txBody>
          <a:bodyPr wrap="square" rtlCol="0">
            <a:spAutoFit/>
          </a:bodyPr>
          <a:lstStyle/>
          <a:p>
            <a:pPr algn="ctr"/>
            <a:r>
              <a:rPr lang="en-US" sz="3200" dirty="0">
                <a:solidFill>
                  <a:schemeClr val="bg1">
                    <a:lumMod val="50000"/>
                  </a:schemeClr>
                </a:solidFill>
                <a:latin typeface="Aharoni" panose="020B0604020202020204" pitchFamily="2" charset="-79"/>
                <a:cs typeface="Aharoni" panose="020B0604020202020204" pitchFamily="2" charset="-79"/>
              </a:rPr>
              <a:t>Why it’s not just DNA that makes us</a:t>
            </a:r>
          </a:p>
          <a:p>
            <a:pPr algn="ctr"/>
            <a:endParaRPr lang="en-GB" sz="3600" dirty="0">
              <a:solidFill>
                <a:schemeClr val="bg1">
                  <a:lumMod val="50000"/>
                </a:schemeClr>
              </a:solidFill>
              <a:latin typeface="Arial Black" panose="020B0A04020102020204" pitchFamily="34" charset="0"/>
            </a:endParaRPr>
          </a:p>
        </p:txBody>
      </p:sp>
      <p:sp>
        <p:nvSpPr>
          <p:cNvPr id="20" name="Rectangle 19">
            <a:extLst>
              <a:ext uri="{FF2B5EF4-FFF2-40B4-BE49-F238E27FC236}">
                <a16:creationId xmlns:a16="http://schemas.microsoft.com/office/drawing/2014/main" id="{0E8E5DE8-BDF7-439B-8EC9-75D9B069EB7B}"/>
              </a:ext>
            </a:extLst>
          </p:cNvPr>
          <p:cNvSpPr/>
          <p:nvPr/>
        </p:nvSpPr>
        <p:spPr>
          <a:xfrm>
            <a:off x="0" y="0"/>
            <a:ext cx="12192000" cy="411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5225942-1D6D-4F1C-BD8A-8DE4CC2D3562}"/>
              </a:ext>
            </a:extLst>
          </p:cNvPr>
          <p:cNvSpPr txBox="1"/>
          <p:nvPr/>
        </p:nvSpPr>
        <p:spPr>
          <a:xfrm>
            <a:off x="942391" y="6446811"/>
            <a:ext cx="7455160" cy="369332"/>
          </a:xfrm>
          <a:prstGeom prst="rect">
            <a:avLst/>
          </a:prstGeom>
          <a:noFill/>
        </p:spPr>
        <p:txBody>
          <a:bodyPr wrap="square" rtlCol="0">
            <a:spAutoFit/>
          </a:bodyPr>
          <a:lstStyle/>
          <a:p>
            <a:r>
              <a:rPr lang="en-US" dirty="0">
                <a:solidFill>
                  <a:schemeClr val="bg1"/>
                </a:solidFill>
                <a:latin typeface="Bradley Hand ITC" panose="03070402050302030203" pitchFamily="66" charset="0"/>
              </a:rPr>
              <a:t>A primer video by Dr Philip Leftwich</a:t>
            </a:r>
            <a:endParaRPr lang="en-GB" dirty="0">
              <a:solidFill>
                <a:schemeClr val="bg1"/>
              </a:solidFill>
              <a:latin typeface="Bradley Hand ITC" panose="03070402050302030203" pitchFamily="66" charset="0"/>
            </a:endParaRPr>
          </a:p>
        </p:txBody>
      </p:sp>
      <p:sp>
        <p:nvSpPr>
          <p:cNvPr id="19" name="TextBox 18">
            <a:extLst>
              <a:ext uri="{FF2B5EF4-FFF2-40B4-BE49-F238E27FC236}">
                <a16:creationId xmlns:a16="http://schemas.microsoft.com/office/drawing/2014/main" id="{0F9E1D2F-A81B-4B02-A5D8-1B797DC58476}"/>
              </a:ext>
            </a:extLst>
          </p:cNvPr>
          <p:cNvSpPr txBox="1"/>
          <p:nvPr/>
        </p:nvSpPr>
        <p:spPr>
          <a:xfrm>
            <a:off x="2142825" y="2789224"/>
            <a:ext cx="6694714" cy="707886"/>
          </a:xfrm>
          <a:prstGeom prst="rect">
            <a:avLst/>
          </a:prstGeom>
          <a:noFill/>
        </p:spPr>
        <p:txBody>
          <a:bodyPr wrap="square">
            <a:spAutoFit/>
          </a:bodyPr>
          <a:lstStyle/>
          <a:p>
            <a:pPr algn="ctr"/>
            <a:r>
              <a:rPr lang="en-US" sz="4000" dirty="0">
                <a:solidFill>
                  <a:schemeClr val="bg1">
                    <a:lumMod val="50000"/>
                  </a:schemeClr>
                </a:solidFill>
                <a:latin typeface="Aharoni" panose="020B0604020202020204" pitchFamily="2" charset="-79"/>
                <a:cs typeface="Aharoni" panose="020B0604020202020204" pitchFamily="2" charset="-79"/>
              </a:rPr>
              <a:t>UNDERSTANDING</a:t>
            </a:r>
          </a:p>
        </p:txBody>
      </p:sp>
      <p:sp>
        <p:nvSpPr>
          <p:cNvPr id="21" name="TextBox 20">
            <a:extLst>
              <a:ext uri="{FF2B5EF4-FFF2-40B4-BE49-F238E27FC236}">
                <a16:creationId xmlns:a16="http://schemas.microsoft.com/office/drawing/2014/main" id="{75697CA4-B634-4B48-963F-3DB9FC1EEA60}"/>
              </a:ext>
            </a:extLst>
          </p:cNvPr>
          <p:cNvSpPr txBox="1"/>
          <p:nvPr/>
        </p:nvSpPr>
        <p:spPr>
          <a:xfrm>
            <a:off x="2334528" y="2789224"/>
            <a:ext cx="1057868" cy="707886"/>
          </a:xfrm>
          <a:prstGeom prst="rect">
            <a:avLst/>
          </a:prstGeom>
          <a:noFill/>
        </p:spPr>
        <p:txBody>
          <a:bodyPr wrap="square">
            <a:spAutoFit/>
          </a:bodyPr>
          <a:lstStyle/>
          <a:p>
            <a:pPr algn="ctr"/>
            <a:r>
              <a:rPr lang="en-US" sz="4000" dirty="0">
                <a:solidFill>
                  <a:schemeClr val="bg1">
                    <a:lumMod val="50000"/>
                  </a:schemeClr>
                </a:solidFill>
                <a:latin typeface="Aharoni" panose="020B0604020202020204" pitchFamily="2" charset="-79"/>
                <a:cs typeface="Aharoni" panose="020B0604020202020204" pitchFamily="2" charset="-79"/>
              </a:rPr>
              <a:t>TO</a:t>
            </a:r>
          </a:p>
        </p:txBody>
      </p:sp>
    </p:spTree>
    <p:extLst>
      <p:ext uri="{BB962C8B-B14F-4D97-AF65-F5344CB8AC3E}">
        <p14:creationId xmlns:p14="http://schemas.microsoft.com/office/powerpoint/2010/main" val="8491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7"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nimated survival curve showing greater lifespan in mutant worms">
            <a:extLst>
              <a:ext uri="{FF2B5EF4-FFF2-40B4-BE49-F238E27FC236}">
                <a16:creationId xmlns:a16="http://schemas.microsoft.com/office/drawing/2014/main" id="{59FD6E98-E297-4456-808D-94A6283F5A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2400" y="1105200"/>
            <a:ext cx="9288000" cy="5572800"/>
          </a:xfrm>
          <a:prstGeom prst="rect">
            <a:avLst/>
          </a:prstGeom>
        </p:spPr>
      </p:pic>
      <p:pic>
        <p:nvPicPr>
          <p:cNvPr id="20" name="Picture 19">
            <a:extLst>
              <a:ext uri="{FF2B5EF4-FFF2-40B4-BE49-F238E27FC236}">
                <a16:creationId xmlns:a16="http://schemas.microsoft.com/office/drawing/2014/main" id="{26FEB500-26C5-479A-8B53-DD2478716447}"/>
              </a:ext>
            </a:extLst>
          </p:cNvPr>
          <p:cNvPicPr>
            <a:picLocks noChangeAspect="1"/>
          </p:cNvPicPr>
          <p:nvPr/>
        </p:nvPicPr>
        <p:blipFill>
          <a:blip r:embed="rId4"/>
          <a:stretch>
            <a:fillRect/>
          </a:stretch>
        </p:blipFill>
        <p:spPr>
          <a:xfrm>
            <a:off x="2221038" y="0"/>
            <a:ext cx="862383" cy="678970"/>
          </a:xfrm>
          <a:prstGeom prst="rect">
            <a:avLst/>
          </a:prstGeom>
        </p:spPr>
      </p:pic>
      <p:sp>
        <p:nvSpPr>
          <p:cNvPr id="21" name="TextBox 20">
            <a:extLst>
              <a:ext uri="{FF2B5EF4-FFF2-40B4-BE49-F238E27FC236}">
                <a16:creationId xmlns:a16="http://schemas.microsoft.com/office/drawing/2014/main" id="{3381BB12-C38F-4F0F-BD27-A16C5A69548A}"/>
              </a:ext>
            </a:extLst>
          </p:cNvPr>
          <p:cNvSpPr txBox="1"/>
          <p:nvPr/>
        </p:nvSpPr>
        <p:spPr>
          <a:xfrm>
            <a:off x="2282638" y="800617"/>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pic>
        <p:nvPicPr>
          <p:cNvPr id="22" name="Picture 21">
            <a:extLst>
              <a:ext uri="{FF2B5EF4-FFF2-40B4-BE49-F238E27FC236}">
                <a16:creationId xmlns:a16="http://schemas.microsoft.com/office/drawing/2014/main" id="{F73F4E1D-8193-41F2-8D4E-CD94333EE8CD}"/>
              </a:ext>
            </a:extLst>
          </p:cNvPr>
          <p:cNvPicPr>
            <a:picLocks noChangeAspect="1"/>
          </p:cNvPicPr>
          <p:nvPr/>
        </p:nvPicPr>
        <p:blipFill>
          <a:blip r:embed="rId5"/>
          <a:stretch>
            <a:fillRect/>
          </a:stretch>
        </p:blipFill>
        <p:spPr>
          <a:xfrm>
            <a:off x="1076695" y="76184"/>
            <a:ext cx="850885" cy="666846"/>
          </a:xfrm>
          <a:prstGeom prst="rect">
            <a:avLst/>
          </a:prstGeom>
        </p:spPr>
      </p:pic>
      <p:sp>
        <p:nvSpPr>
          <p:cNvPr id="23" name="TextBox 22">
            <a:extLst>
              <a:ext uri="{FF2B5EF4-FFF2-40B4-BE49-F238E27FC236}">
                <a16:creationId xmlns:a16="http://schemas.microsoft.com/office/drawing/2014/main" id="{50B96E04-3F22-4895-BD29-285B73379BD7}"/>
              </a:ext>
            </a:extLst>
          </p:cNvPr>
          <p:cNvSpPr txBox="1"/>
          <p:nvPr/>
        </p:nvSpPr>
        <p:spPr>
          <a:xfrm>
            <a:off x="849878" y="800617"/>
            <a:ext cx="1304518" cy="367255"/>
          </a:xfrm>
          <a:prstGeom prst="rect">
            <a:avLst/>
          </a:prstGeom>
          <a:noFill/>
        </p:spPr>
        <p:txBody>
          <a:bodyPr wrap="square">
            <a:spAutoFit/>
          </a:bodyPr>
          <a:lstStyle/>
          <a:p>
            <a:r>
              <a:rPr lang="en-US" i="1" dirty="0"/>
              <a:t>set2/+ </a:t>
            </a:r>
            <a:r>
              <a:rPr lang="en-GB" b="1" i="0" dirty="0">
                <a:solidFill>
                  <a:srgbClr val="202124"/>
                </a:solidFill>
                <a:effectLst/>
                <a:latin typeface="arial" panose="020B0604020202020204" pitchFamily="34" charset="0"/>
              </a:rPr>
              <a:t>⚥</a:t>
            </a:r>
            <a:endParaRPr lang="en-GB" dirty="0"/>
          </a:p>
        </p:txBody>
      </p:sp>
      <p:sp>
        <p:nvSpPr>
          <p:cNvPr id="24" name="TextBox 23">
            <a:extLst>
              <a:ext uri="{FF2B5EF4-FFF2-40B4-BE49-F238E27FC236}">
                <a16:creationId xmlns:a16="http://schemas.microsoft.com/office/drawing/2014/main" id="{C03FD4FC-CBD4-4006-BF1F-71E12A153922}"/>
              </a:ext>
            </a:extLst>
          </p:cNvPr>
          <p:cNvSpPr txBox="1"/>
          <p:nvPr/>
        </p:nvSpPr>
        <p:spPr>
          <a:xfrm>
            <a:off x="207038" y="232112"/>
            <a:ext cx="941315" cy="523220"/>
          </a:xfrm>
          <a:prstGeom prst="rect">
            <a:avLst/>
          </a:prstGeom>
          <a:noFill/>
        </p:spPr>
        <p:txBody>
          <a:bodyPr wrap="square" rtlCol="0">
            <a:spAutoFit/>
          </a:bodyPr>
          <a:lstStyle/>
          <a:p>
            <a:r>
              <a:rPr lang="en-US" sz="2800" b="1" dirty="0"/>
              <a:t>F0</a:t>
            </a:r>
            <a:endParaRPr lang="en-GB" sz="2800" b="1" dirty="0"/>
          </a:p>
        </p:txBody>
      </p:sp>
      <p:pic>
        <p:nvPicPr>
          <p:cNvPr id="3" name="Picture 2">
            <a:extLst>
              <a:ext uri="{FF2B5EF4-FFF2-40B4-BE49-F238E27FC236}">
                <a16:creationId xmlns:a16="http://schemas.microsoft.com/office/drawing/2014/main" id="{49A19193-9562-4D8F-8186-B805C2DBB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3387" y="984244"/>
            <a:ext cx="2085975" cy="1095375"/>
          </a:xfrm>
          <a:prstGeom prst="rect">
            <a:avLst/>
          </a:prstGeom>
        </p:spPr>
      </p:pic>
      <p:sp>
        <p:nvSpPr>
          <p:cNvPr id="10" name="TextBox 9">
            <a:extLst>
              <a:ext uri="{FF2B5EF4-FFF2-40B4-BE49-F238E27FC236}">
                <a16:creationId xmlns:a16="http://schemas.microsoft.com/office/drawing/2014/main" id="{01DAE832-E882-478A-A24C-4CDDD6F16587}"/>
              </a:ext>
            </a:extLst>
          </p:cNvPr>
          <p:cNvSpPr txBox="1"/>
          <p:nvPr/>
        </p:nvSpPr>
        <p:spPr>
          <a:xfrm>
            <a:off x="8618917" y="2107304"/>
            <a:ext cx="1498346" cy="369332"/>
          </a:xfrm>
          <a:prstGeom prst="rect">
            <a:avLst/>
          </a:prstGeom>
          <a:noFill/>
        </p:spPr>
        <p:txBody>
          <a:bodyPr wrap="square" rtlCol="0">
            <a:spAutoFit/>
          </a:bodyPr>
          <a:lstStyle/>
          <a:p>
            <a:r>
              <a:rPr lang="en-US" i="1" dirty="0">
                <a:latin typeface="Bradley Hand ITC" panose="03070402050302030203" pitchFamily="66" charset="0"/>
              </a:rPr>
              <a:t>roundworms</a:t>
            </a:r>
            <a:endParaRPr lang="en-GB" i="1" dirty="0">
              <a:latin typeface="Bradley Hand ITC" panose="03070402050302030203" pitchFamily="66" charset="0"/>
            </a:endParaRPr>
          </a:p>
        </p:txBody>
      </p:sp>
      <p:sp>
        <p:nvSpPr>
          <p:cNvPr id="2" name="Rectangle 1">
            <a:extLst>
              <a:ext uri="{FF2B5EF4-FFF2-40B4-BE49-F238E27FC236}">
                <a16:creationId xmlns:a16="http://schemas.microsoft.com/office/drawing/2014/main" id="{9823A0C6-9056-4511-A387-C25BF23EC37F}"/>
              </a:ext>
            </a:extLst>
          </p:cNvPr>
          <p:cNvSpPr/>
          <p:nvPr/>
        </p:nvSpPr>
        <p:spPr>
          <a:xfrm>
            <a:off x="10117263" y="2756647"/>
            <a:ext cx="2074737" cy="2407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9635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urvival chart highlighting the increased survival of F1 offspring even when genetically wildtype&#10;&#10;">
            <a:extLst>
              <a:ext uri="{FF2B5EF4-FFF2-40B4-BE49-F238E27FC236}">
                <a16:creationId xmlns:a16="http://schemas.microsoft.com/office/drawing/2014/main" id="{94CC32C9-4378-4592-BDAD-1E37E20CB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760" y="1112275"/>
            <a:ext cx="9286240" cy="5571744"/>
          </a:xfrm>
          <a:prstGeom prst="rect">
            <a:avLst/>
          </a:prstGeom>
        </p:spPr>
      </p:pic>
      <p:grpSp>
        <p:nvGrpSpPr>
          <p:cNvPr id="41" name="Group 40">
            <a:extLst>
              <a:ext uri="{FF2B5EF4-FFF2-40B4-BE49-F238E27FC236}">
                <a16:creationId xmlns:a16="http://schemas.microsoft.com/office/drawing/2014/main" id="{76994172-FCDB-485F-B054-ED6BEB674C6C}"/>
              </a:ext>
            </a:extLst>
          </p:cNvPr>
          <p:cNvGrpSpPr/>
          <p:nvPr/>
        </p:nvGrpSpPr>
        <p:grpSpPr>
          <a:xfrm>
            <a:off x="207038" y="0"/>
            <a:ext cx="2914986" cy="2240482"/>
            <a:chOff x="207038" y="0"/>
            <a:chExt cx="2914986" cy="2240482"/>
          </a:xfrm>
        </p:grpSpPr>
        <p:grpSp>
          <p:nvGrpSpPr>
            <p:cNvPr id="42" name="Group 41">
              <a:extLst>
                <a:ext uri="{FF2B5EF4-FFF2-40B4-BE49-F238E27FC236}">
                  <a16:creationId xmlns:a16="http://schemas.microsoft.com/office/drawing/2014/main" id="{5C80CA77-7C82-4C9E-AE08-E8A8D77897F8}"/>
                </a:ext>
              </a:extLst>
            </p:cNvPr>
            <p:cNvGrpSpPr/>
            <p:nvPr/>
          </p:nvGrpSpPr>
          <p:grpSpPr>
            <a:xfrm>
              <a:off x="849878" y="0"/>
              <a:ext cx="2272146" cy="2240482"/>
              <a:chOff x="144780" y="429464"/>
              <a:chExt cx="2409405" cy="2253155"/>
            </a:xfrm>
          </p:grpSpPr>
          <p:grpSp>
            <p:nvGrpSpPr>
              <p:cNvPr id="62" name="Group 61">
                <a:extLst>
                  <a:ext uri="{FF2B5EF4-FFF2-40B4-BE49-F238E27FC236}">
                    <a16:creationId xmlns:a16="http://schemas.microsoft.com/office/drawing/2014/main" id="{04224C21-0619-47C8-B2EE-75A6CA586215}"/>
                  </a:ext>
                </a:extLst>
              </p:cNvPr>
              <p:cNvGrpSpPr/>
              <p:nvPr/>
            </p:nvGrpSpPr>
            <p:grpSpPr>
              <a:xfrm>
                <a:off x="1598771" y="429464"/>
                <a:ext cx="955414" cy="1174478"/>
                <a:chOff x="9899864" y="921131"/>
                <a:chExt cx="955414" cy="1174478"/>
              </a:xfrm>
            </p:grpSpPr>
            <p:pic>
              <p:nvPicPr>
                <p:cNvPr id="71" name="Picture 70">
                  <a:extLst>
                    <a:ext uri="{FF2B5EF4-FFF2-40B4-BE49-F238E27FC236}">
                      <a16:creationId xmlns:a16="http://schemas.microsoft.com/office/drawing/2014/main" id="{5F1778CB-8A14-4E7D-98FE-AA4C25086F06}"/>
                    </a:ext>
                  </a:extLst>
                </p:cNvPr>
                <p:cNvPicPr>
                  <a:picLocks noChangeAspect="1"/>
                </p:cNvPicPr>
                <p:nvPr/>
              </p:nvPicPr>
              <p:blipFill>
                <a:blip r:embed="rId4"/>
                <a:stretch>
                  <a:fillRect/>
                </a:stretch>
              </p:blipFill>
              <p:spPr>
                <a:xfrm>
                  <a:off x="9899864" y="921131"/>
                  <a:ext cx="914479" cy="682811"/>
                </a:xfrm>
                <a:prstGeom prst="rect">
                  <a:avLst/>
                </a:prstGeom>
              </p:spPr>
            </p:pic>
            <p:sp>
              <p:nvSpPr>
                <p:cNvPr id="72" name="TextBox 71">
                  <a:extLst>
                    <a:ext uri="{FF2B5EF4-FFF2-40B4-BE49-F238E27FC236}">
                      <a16:creationId xmlns:a16="http://schemas.microsoft.com/office/drawing/2014/main" id="{DCA1B4F6-3AA3-4749-9159-1D08B4C8604F}"/>
                    </a:ext>
                  </a:extLst>
                </p:cNvPr>
                <p:cNvSpPr txBox="1"/>
                <p:nvPr/>
              </p:nvSpPr>
              <p:spPr>
                <a:xfrm>
                  <a:off x="9965185" y="1726277"/>
                  <a:ext cx="890093" cy="369332"/>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grpSp>
            <p:nvGrpSpPr>
              <p:cNvPr id="63" name="Group 62">
                <a:extLst>
                  <a:ext uri="{FF2B5EF4-FFF2-40B4-BE49-F238E27FC236}">
                    <a16:creationId xmlns:a16="http://schemas.microsoft.com/office/drawing/2014/main" id="{2852250B-7BFA-4FB7-98C2-86BE935C65DE}"/>
                  </a:ext>
                </a:extLst>
              </p:cNvPr>
              <p:cNvGrpSpPr/>
              <p:nvPr/>
            </p:nvGrpSpPr>
            <p:grpSpPr>
              <a:xfrm>
                <a:off x="144780" y="506079"/>
                <a:ext cx="1383323" cy="1097863"/>
                <a:chOff x="8205919" y="875411"/>
                <a:chExt cx="1383323" cy="1097863"/>
              </a:xfrm>
            </p:grpSpPr>
            <p:pic>
              <p:nvPicPr>
                <p:cNvPr id="69" name="Picture 68">
                  <a:extLst>
                    <a:ext uri="{FF2B5EF4-FFF2-40B4-BE49-F238E27FC236}">
                      <a16:creationId xmlns:a16="http://schemas.microsoft.com/office/drawing/2014/main" id="{CC27654F-572B-4820-A3E6-E8B9BEBAFEE3}"/>
                    </a:ext>
                  </a:extLst>
                </p:cNvPr>
                <p:cNvPicPr>
                  <a:picLocks noChangeAspect="1"/>
                </p:cNvPicPr>
                <p:nvPr/>
              </p:nvPicPr>
              <p:blipFill>
                <a:blip r:embed="rId5"/>
                <a:stretch>
                  <a:fillRect/>
                </a:stretch>
              </p:blipFill>
              <p:spPr>
                <a:xfrm>
                  <a:off x="8446438" y="875411"/>
                  <a:ext cx="902286" cy="670618"/>
                </a:xfrm>
                <a:prstGeom prst="rect">
                  <a:avLst/>
                </a:prstGeom>
              </p:spPr>
            </p:pic>
            <p:sp>
              <p:nvSpPr>
                <p:cNvPr id="70" name="TextBox 69">
                  <a:extLst>
                    <a:ext uri="{FF2B5EF4-FFF2-40B4-BE49-F238E27FC236}">
                      <a16:creationId xmlns:a16="http://schemas.microsoft.com/office/drawing/2014/main" id="{77062C83-4798-4B84-95E0-FB3984F56D7E}"/>
                    </a:ext>
                  </a:extLst>
                </p:cNvPr>
                <p:cNvSpPr txBox="1"/>
                <p:nvPr/>
              </p:nvSpPr>
              <p:spPr>
                <a:xfrm>
                  <a:off x="8205919" y="1603942"/>
                  <a:ext cx="1383323" cy="369332"/>
                </a:xfrm>
                <a:prstGeom prst="rect">
                  <a:avLst/>
                </a:prstGeom>
                <a:noFill/>
              </p:spPr>
              <p:txBody>
                <a:bodyPr wrap="square">
                  <a:spAutoFit/>
                </a:bodyPr>
                <a:lstStyle/>
                <a:p>
                  <a:r>
                    <a:rPr lang="en-US" i="1" dirty="0"/>
                    <a:t>set2/+ </a:t>
                  </a:r>
                  <a:r>
                    <a:rPr lang="en-GB" b="1" i="0" dirty="0">
                      <a:solidFill>
                        <a:srgbClr val="202124"/>
                      </a:solidFill>
                      <a:effectLst/>
                      <a:latin typeface="arial" panose="020B0604020202020204" pitchFamily="34" charset="0"/>
                    </a:rPr>
                    <a:t>⚥</a:t>
                  </a:r>
                  <a:endParaRPr lang="en-GB" dirty="0"/>
                </a:p>
              </p:txBody>
            </p:sp>
          </p:grpSp>
          <p:grpSp>
            <p:nvGrpSpPr>
              <p:cNvPr id="64" name="Group 63">
                <a:extLst>
                  <a:ext uri="{FF2B5EF4-FFF2-40B4-BE49-F238E27FC236}">
                    <a16:creationId xmlns:a16="http://schemas.microsoft.com/office/drawing/2014/main" id="{EDA8EAE9-503A-42F0-B0A5-DBE6B775094D}"/>
                  </a:ext>
                </a:extLst>
              </p:cNvPr>
              <p:cNvGrpSpPr/>
              <p:nvPr/>
            </p:nvGrpSpPr>
            <p:grpSpPr>
              <a:xfrm>
                <a:off x="783312" y="1636572"/>
                <a:ext cx="1272698" cy="1046047"/>
                <a:chOff x="6778780" y="869314"/>
                <a:chExt cx="1272698" cy="1046047"/>
              </a:xfrm>
            </p:grpSpPr>
            <p:pic>
              <p:nvPicPr>
                <p:cNvPr id="67" name="Picture 66">
                  <a:extLst>
                    <a:ext uri="{FF2B5EF4-FFF2-40B4-BE49-F238E27FC236}">
                      <a16:creationId xmlns:a16="http://schemas.microsoft.com/office/drawing/2014/main" id="{02A59FBE-5A9B-44FC-AFC1-3B4367B5BB11}"/>
                    </a:ext>
                  </a:extLst>
                </p:cNvPr>
                <p:cNvPicPr>
                  <a:picLocks noChangeAspect="1"/>
                </p:cNvPicPr>
                <p:nvPr/>
              </p:nvPicPr>
              <p:blipFill>
                <a:blip r:embed="rId6"/>
                <a:stretch>
                  <a:fillRect/>
                </a:stretch>
              </p:blipFill>
              <p:spPr>
                <a:xfrm>
                  <a:off x="6974293" y="869314"/>
                  <a:ext cx="890093" cy="676715"/>
                </a:xfrm>
                <a:prstGeom prst="rect">
                  <a:avLst/>
                </a:prstGeom>
              </p:spPr>
            </p:pic>
            <p:sp>
              <p:nvSpPr>
                <p:cNvPr id="68" name="TextBox 67">
                  <a:extLst>
                    <a:ext uri="{FF2B5EF4-FFF2-40B4-BE49-F238E27FC236}">
                      <a16:creationId xmlns:a16="http://schemas.microsoft.com/office/drawing/2014/main" id="{D5F67CCF-F815-41D1-924B-97E65D544B88}"/>
                    </a:ext>
                  </a:extLst>
                </p:cNvPr>
                <p:cNvSpPr txBox="1"/>
                <p:nvPr/>
              </p:nvSpPr>
              <p:spPr>
                <a:xfrm>
                  <a:off x="6778780" y="1546029"/>
                  <a:ext cx="1272698" cy="369332"/>
                </a:xfrm>
                <a:prstGeom prst="rect">
                  <a:avLst/>
                </a:prstGeom>
                <a:noFill/>
              </p:spPr>
              <p:txBody>
                <a:bodyPr wrap="square">
                  <a:spAutoFit/>
                </a:bodyPr>
                <a:lstStyle/>
                <a:p>
                  <a:r>
                    <a:rPr lang="en-US" i="1" dirty="0"/>
                    <a:t>    +/+ </a:t>
                  </a:r>
                  <a:r>
                    <a:rPr lang="en-GB" b="1" i="0" dirty="0">
                      <a:solidFill>
                        <a:srgbClr val="202124"/>
                      </a:solidFill>
                      <a:effectLst/>
                      <a:latin typeface="arial" panose="020B0604020202020204" pitchFamily="34" charset="0"/>
                    </a:rPr>
                    <a:t>⚥</a:t>
                  </a:r>
                  <a:endParaRPr lang="en-GB" dirty="0"/>
                </a:p>
              </p:txBody>
            </p:sp>
          </p:grpSp>
          <p:cxnSp>
            <p:nvCxnSpPr>
              <p:cNvPr id="65" name="Straight Connector 64">
                <a:extLst>
                  <a:ext uri="{FF2B5EF4-FFF2-40B4-BE49-F238E27FC236}">
                    <a16:creationId xmlns:a16="http://schemas.microsoft.com/office/drawing/2014/main" id="{1ABFAB46-7CC4-4E24-87C3-AC055D673075}"/>
                  </a:ext>
                </a:extLst>
              </p:cNvPr>
              <p:cNvCxnSpPr>
                <a:stCxn id="69" idx="3"/>
              </p:cNvCxnSpPr>
              <p:nvPr/>
            </p:nvCxnSpPr>
            <p:spPr>
              <a:xfrm>
                <a:off x="1287585" y="841388"/>
                <a:ext cx="31118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EF3064-653D-4DB3-BDB3-4DC0F3A1690F}"/>
                  </a:ext>
                </a:extLst>
              </p:cNvPr>
              <p:cNvCxnSpPr>
                <a:cxnSpLocks/>
              </p:cNvCxnSpPr>
              <p:nvPr/>
            </p:nvCxnSpPr>
            <p:spPr>
              <a:xfrm>
                <a:off x="1456217" y="841388"/>
                <a:ext cx="0" cy="91843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650CE503-26BC-481D-9195-4711E3F07256}"/>
                </a:ext>
              </a:extLst>
            </p:cNvPr>
            <p:cNvSpPr txBox="1"/>
            <p:nvPr/>
          </p:nvSpPr>
          <p:spPr>
            <a:xfrm>
              <a:off x="207038" y="232112"/>
              <a:ext cx="941315" cy="523220"/>
            </a:xfrm>
            <a:prstGeom prst="rect">
              <a:avLst/>
            </a:prstGeom>
            <a:noFill/>
          </p:spPr>
          <p:txBody>
            <a:bodyPr wrap="square" rtlCol="0">
              <a:spAutoFit/>
            </a:bodyPr>
            <a:lstStyle/>
            <a:p>
              <a:r>
                <a:rPr lang="en-US" sz="2800" b="1" dirty="0"/>
                <a:t>F0</a:t>
              </a:r>
              <a:endParaRPr lang="en-GB" sz="2800" b="1" dirty="0"/>
            </a:p>
          </p:txBody>
        </p:sp>
        <p:sp>
          <p:nvSpPr>
            <p:cNvPr id="44" name="TextBox 43">
              <a:extLst>
                <a:ext uri="{FF2B5EF4-FFF2-40B4-BE49-F238E27FC236}">
                  <a16:creationId xmlns:a16="http://schemas.microsoft.com/office/drawing/2014/main" id="{4C379278-858D-46DA-BDD5-09B05FAA44D6}"/>
                </a:ext>
              </a:extLst>
            </p:cNvPr>
            <p:cNvSpPr txBox="1"/>
            <p:nvPr/>
          </p:nvSpPr>
          <p:spPr>
            <a:xfrm>
              <a:off x="236126" y="1325343"/>
              <a:ext cx="941315" cy="523220"/>
            </a:xfrm>
            <a:prstGeom prst="rect">
              <a:avLst/>
            </a:prstGeom>
            <a:noFill/>
          </p:spPr>
          <p:txBody>
            <a:bodyPr wrap="square" rtlCol="0">
              <a:spAutoFit/>
            </a:bodyPr>
            <a:lstStyle/>
            <a:p>
              <a:r>
                <a:rPr lang="en-US" sz="2800" b="1" dirty="0"/>
                <a:t>F1</a:t>
              </a:r>
              <a:endParaRPr lang="en-GB" sz="2800" b="1" dirty="0"/>
            </a:p>
          </p:txBody>
        </p:sp>
        <p:pic>
          <p:nvPicPr>
            <p:cNvPr id="45" name="Picture 44">
              <a:extLst>
                <a:ext uri="{FF2B5EF4-FFF2-40B4-BE49-F238E27FC236}">
                  <a16:creationId xmlns:a16="http://schemas.microsoft.com/office/drawing/2014/main" id="{85A53ACA-5927-4A55-B266-D35B7BF1497A}"/>
                </a:ext>
              </a:extLst>
            </p:cNvPr>
            <p:cNvPicPr>
              <a:picLocks/>
            </p:cNvPicPr>
            <p:nvPr/>
          </p:nvPicPr>
          <p:blipFill>
            <a:blip r:embed="rId7"/>
            <a:stretch>
              <a:fillRect/>
            </a:stretch>
          </p:blipFill>
          <p:spPr>
            <a:xfrm>
              <a:off x="1658999" y="1228874"/>
              <a:ext cx="889200" cy="676800"/>
            </a:xfrm>
            <a:prstGeom prst="rect">
              <a:avLst/>
            </a:prstGeom>
          </p:spPr>
        </p:pic>
        <p:pic>
          <p:nvPicPr>
            <p:cNvPr id="46" name="Picture 45">
              <a:extLst>
                <a:ext uri="{FF2B5EF4-FFF2-40B4-BE49-F238E27FC236}">
                  <a16:creationId xmlns:a16="http://schemas.microsoft.com/office/drawing/2014/main" id="{13659D38-147E-423B-8912-AA2F904EFF67}"/>
                </a:ext>
              </a:extLst>
            </p:cNvPr>
            <p:cNvPicPr>
              <a:picLocks noChangeAspect="1"/>
            </p:cNvPicPr>
            <p:nvPr/>
          </p:nvPicPr>
          <p:blipFill>
            <a:blip r:embed="rId6"/>
            <a:stretch>
              <a:fillRect/>
            </a:stretch>
          </p:blipFill>
          <p:spPr>
            <a:xfrm>
              <a:off x="1672101" y="1247122"/>
              <a:ext cx="839386" cy="672908"/>
            </a:xfrm>
            <a:prstGeom prst="rect">
              <a:avLst/>
            </a:prstGeom>
          </p:spPr>
        </p:pic>
      </p:grpSp>
      <p:sp>
        <p:nvSpPr>
          <p:cNvPr id="20" name="Rectangle 19">
            <a:extLst>
              <a:ext uri="{FF2B5EF4-FFF2-40B4-BE49-F238E27FC236}">
                <a16:creationId xmlns:a16="http://schemas.microsoft.com/office/drawing/2014/main" id="{59357F78-8083-4455-8426-6DE7D559A7A1}"/>
              </a:ext>
            </a:extLst>
          </p:cNvPr>
          <p:cNvSpPr/>
          <p:nvPr/>
        </p:nvSpPr>
        <p:spPr>
          <a:xfrm>
            <a:off x="10117263" y="2756647"/>
            <a:ext cx="2074737" cy="2407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3072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urvival chart highlighting the increased survival of F2 offspring even when genetically wildtype">
            <a:extLst>
              <a:ext uri="{FF2B5EF4-FFF2-40B4-BE49-F238E27FC236}">
                <a16:creationId xmlns:a16="http://schemas.microsoft.com/office/drawing/2014/main" id="{5D92F7DB-81ED-4B00-82D4-9B6D8F84A5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5200" y="1112400"/>
            <a:ext cx="9287999" cy="5572800"/>
          </a:xfrm>
        </p:spPr>
      </p:pic>
      <p:grpSp>
        <p:nvGrpSpPr>
          <p:cNvPr id="27" name="Group 26">
            <a:extLst>
              <a:ext uri="{FF2B5EF4-FFF2-40B4-BE49-F238E27FC236}">
                <a16:creationId xmlns:a16="http://schemas.microsoft.com/office/drawing/2014/main" id="{3169A023-C2B6-49AD-B694-16CEC0278549}"/>
              </a:ext>
            </a:extLst>
          </p:cNvPr>
          <p:cNvGrpSpPr/>
          <p:nvPr/>
        </p:nvGrpSpPr>
        <p:grpSpPr>
          <a:xfrm>
            <a:off x="207038" y="0"/>
            <a:ext cx="2914986" cy="3359895"/>
            <a:chOff x="207038" y="0"/>
            <a:chExt cx="2914986" cy="3359895"/>
          </a:xfrm>
        </p:grpSpPr>
        <p:grpSp>
          <p:nvGrpSpPr>
            <p:cNvPr id="28" name="Group 27">
              <a:extLst>
                <a:ext uri="{FF2B5EF4-FFF2-40B4-BE49-F238E27FC236}">
                  <a16:creationId xmlns:a16="http://schemas.microsoft.com/office/drawing/2014/main" id="{93167F88-09B3-4D76-A4E2-9B3B215EC063}"/>
                </a:ext>
              </a:extLst>
            </p:cNvPr>
            <p:cNvGrpSpPr/>
            <p:nvPr/>
          </p:nvGrpSpPr>
          <p:grpSpPr>
            <a:xfrm>
              <a:off x="849878" y="0"/>
              <a:ext cx="2272146" cy="2240482"/>
              <a:chOff x="144780" y="429464"/>
              <a:chExt cx="2409405" cy="2253155"/>
            </a:xfrm>
          </p:grpSpPr>
          <p:grpSp>
            <p:nvGrpSpPr>
              <p:cNvPr id="48" name="Group 47">
                <a:extLst>
                  <a:ext uri="{FF2B5EF4-FFF2-40B4-BE49-F238E27FC236}">
                    <a16:creationId xmlns:a16="http://schemas.microsoft.com/office/drawing/2014/main" id="{40954EB1-22C6-45DC-AE6E-0BFD6B978370}"/>
                  </a:ext>
                </a:extLst>
              </p:cNvPr>
              <p:cNvGrpSpPr/>
              <p:nvPr/>
            </p:nvGrpSpPr>
            <p:grpSpPr>
              <a:xfrm>
                <a:off x="1598771" y="429464"/>
                <a:ext cx="955414" cy="1174478"/>
                <a:chOff x="9899864" y="921131"/>
                <a:chExt cx="955414" cy="1174478"/>
              </a:xfrm>
            </p:grpSpPr>
            <p:pic>
              <p:nvPicPr>
                <p:cNvPr id="57" name="Picture 56">
                  <a:extLst>
                    <a:ext uri="{FF2B5EF4-FFF2-40B4-BE49-F238E27FC236}">
                      <a16:creationId xmlns:a16="http://schemas.microsoft.com/office/drawing/2014/main" id="{F4224C35-73C5-449A-96F3-B573C825C5B6}"/>
                    </a:ext>
                  </a:extLst>
                </p:cNvPr>
                <p:cNvPicPr>
                  <a:picLocks noChangeAspect="1"/>
                </p:cNvPicPr>
                <p:nvPr/>
              </p:nvPicPr>
              <p:blipFill>
                <a:blip r:embed="rId4"/>
                <a:stretch>
                  <a:fillRect/>
                </a:stretch>
              </p:blipFill>
              <p:spPr>
                <a:xfrm>
                  <a:off x="9899864" y="921131"/>
                  <a:ext cx="914479" cy="682811"/>
                </a:xfrm>
                <a:prstGeom prst="rect">
                  <a:avLst/>
                </a:prstGeom>
              </p:spPr>
            </p:pic>
            <p:sp>
              <p:nvSpPr>
                <p:cNvPr id="58" name="TextBox 57">
                  <a:extLst>
                    <a:ext uri="{FF2B5EF4-FFF2-40B4-BE49-F238E27FC236}">
                      <a16:creationId xmlns:a16="http://schemas.microsoft.com/office/drawing/2014/main" id="{3F11B140-64FC-49EF-96E6-F56F7C33254F}"/>
                    </a:ext>
                  </a:extLst>
                </p:cNvPr>
                <p:cNvSpPr txBox="1"/>
                <p:nvPr/>
              </p:nvSpPr>
              <p:spPr>
                <a:xfrm>
                  <a:off x="9965185" y="1726277"/>
                  <a:ext cx="890093" cy="369332"/>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grpSp>
            <p:nvGrpSpPr>
              <p:cNvPr id="49" name="Group 48">
                <a:extLst>
                  <a:ext uri="{FF2B5EF4-FFF2-40B4-BE49-F238E27FC236}">
                    <a16:creationId xmlns:a16="http://schemas.microsoft.com/office/drawing/2014/main" id="{709ECDA0-C09B-479A-9FCD-A051BE473AB4}"/>
                  </a:ext>
                </a:extLst>
              </p:cNvPr>
              <p:cNvGrpSpPr/>
              <p:nvPr/>
            </p:nvGrpSpPr>
            <p:grpSpPr>
              <a:xfrm>
                <a:off x="144780" y="506079"/>
                <a:ext cx="1383323" cy="1097863"/>
                <a:chOff x="8205919" y="875411"/>
                <a:chExt cx="1383323" cy="1097863"/>
              </a:xfrm>
            </p:grpSpPr>
            <p:pic>
              <p:nvPicPr>
                <p:cNvPr id="55" name="Picture 54">
                  <a:extLst>
                    <a:ext uri="{FF2B5EF4-FFF2-40B4-BE49-F238E27FC236}">
                      <a16:creationId xmlns:a16="http://schemas.microsoft.com/office/drawing/2014/main" id="{1C1A79AC-4EF4-4723-87A0-F67D5E660C83}"/>
                    </a:ext>
                  </a:extLst>
                </p:cNvPr>
                <p:cNvPicPr>
                  <a:picLocks noChangeAspect="1"/>
                </p:cNvPicPr>
                <p:nvPr/>
              </p:nvPicPr>
              <p:blipFill>
                <a:blip r:embed="rId5"/>
                <a:stretch>
                  <a:fillRect/>
                </a:stretch>
              </p:blipFill>
              <p:spPr>
                <a:xfrm>
                  <a:off x="8446438" y="875411"/>
                  <a:ext cx="902286" cy="670618"/>
                </a:xfrm>
                <a:prstGeom prst="rect">
                  <a:avLst/>
                </a:prstGeom>
              </p:spPr>
            </p:pic>
            <p:sp>
              <p:nvSpPr>
                <p:cNvPr id="56" name="TextBox 55">
                  <a:extLst>
                    <a:ext uri="{FF2B5EF4-FFF2-40B4-BE49-F238E27FC236}">
                      <a16:creationId xmlns:a16="http://schemas.microsoft.com/office/drawing/2014/main" id="{3605BE22-2E3A-4A70-8ADD-619F55B9B37C}"/>
                    </a:ext>
                  </a:extLst>
                </p:cNvPr>
                <p:cNvSpPr txBox="1"/>
                <p:nvPr/>
              </p:nvSpPr>
              <p:spPr>
                <a:xfrm>
                  <a:off x="8205919" y="1603942"/>
                  <a:ext cx="1383323" cy="369332"/>
                </a:xfrm>
                <a:prstGeom prst="rect">
                  <a:avLst/>
                </a:prstGeom>
                <a:noFill/>
              </p:spPr>
              <p:txBody>
                <a:bodyPr wrap="square">
                  <a:spAutoFit/>
                </a:bodyPr>
                <a:lstStyle/>
                <a:p>
                  <a:r>
                    <a:rPr lang="en-US" i="1" dirty="0"/>
                    <a:t>set2/+ </a:t>
                  </a:r>
                  <a:r>
                    <a:rPr lang="en-GB" b="1" i="0" dirty="0">
                      <a:solidFill>
                        <a:srgbClr val="202124"/>
                      </a:solidFill>
                      <a:effectLst/>
                      <a:latin typeface="arial" panose="020B0604020202020204" pitchFamily="34" charset="0"/>
                    </a:rPr>
                    <a:t>⚥</a:t>
                  </a:r>
                  <a:endParaRPr lang="en-GB" dirty="0"/>
                </a:p>
              </p:txBody>
            </p:sp>
          </p:grpSp>
          <p:grpSp>
            <p:nvGrpSpPr>
              <p:cNvPr id="50" name="Group 49">
                <a:extLst>
                  <a:ext uri="{FF2B5EF4-FFF2-40B4-BE49-F238E27FC236}">
                    <a16:creationId xmlns:a16="http://schemas.microsoft.com/office/drawing/2014/main" id="{E5A43750-C842-4871-A41E-B68ABF41AC65}"/>
                  </a:ext>
                </a:extLst>
              </p:cNvPr>
              <p:cNvGrpSpPr/>
              <p:nvPr/>
            </p:nvGrpSpPr>
            <p:grpSpPr>
              <a:xfrm>
                <a:off x="783312" y="1636572"/>
                <a:ext cx="1272698" cy="1046047"/>
                <a:chOff x="6778780" y="869314"/>
                <a:chExt cx="1272698" cy="1046047"/>
              </a:xfrm>
            </p:grpSpPr>
            <p:pic>
              <p:nvPicPr>
                <p:cNvPr id="53" name="Picture 52">
                  <a:extLst>
                    <a:ext uri="{FF2B5EF4-FFF2-40B4-BE49-F238E27FC236}">
                      <a16:creationId xmlns:a16="http://schemas.microsoft.com/office/drawing/2014/main" id="{D1367C70-C80E-4F05-9993-508AE0C45C0E}"/>
                    </a:ext>
                  </a:extLst>
                </p:cNvPr>
                <p:cNvPicPr>
                  <a:picLocks noChangeAspect="1"/>
                </p:cNvPicPr>
                <p:nvPr/>
              </p:nvPicPr>
              <p:blipFill>
                <a:blip r:embed="rId6"/>
                <a:stretch>
                  <a:fillRect/>
                </a:stretch>
              </p:blipFill>
              <p:spPr>
                <a:xfrm>
                  <a:off x="6974293" y="869314"/>
                  <a:ext cx="890093" cy="676715"/>
                </a:xfrm>
                <a:prstGeom prst="rect">
                  <a:avLst/>
                </a:prstGeom>
              </p:spPr>
            </p:pic>
            <p:sp>
              <p:nvSpPr>
                <p:cNvPr id="54" name="TextBox 53">
                  <a:extLst>
                    <a:ext uri="{FF2B5EF4-FFF2-40B4-BE49-F238E27FC236}">
                      <a16:creationId xmlns:a16="http://schemas.microsoft.com/office/drawing/2014/main" id="{BB6E0A79-D9F6-4A4A-A56B-D50180F09B10}"/>
                    </a:ext>
                  </a:extLst>
                </p:cNvPr>
                <p:cNvSpPr txBox="1"/>
                <p:nvPr/>
              </p:nvSpPr>
              <p:spPr>
                <a:xfrm>
                  <a:off x="6778780" y="1546029"/>
                  <a:ext cx="1272698" cy="369332"/>
                </a:xfrm>
                <a:prstGeom prst="rect">
                  <a:avLst/>
                </a:prstGeom>
                <a:noFill/>
              </p:spPr>
              <p:txBody>
                <a:bodyPr wrap="square">
                  <a:spAutoFit/>
                </a:bodyPr>
                <a:lstStyle/>
                <a:p>
                  <a:r>
                    <a:rPr lang="en-US" i="1" dirty="0"/>
                    <a:t>    +/+ </a:t>
                  </a:r>
                  <a:r>
                    <a:rPr lang="en-GB" b="1" i="0" dirty="0">
                      <a:solidFill>
                        <a:srgbClr val="202124"/>
                      </a:solidFill>
                      <a:effectLst/>
                      <a:latin typeface="arial" panose="020B0604020202020204" pitchFamily="34" charset="0"/>
                    </a:rPr>
                    <a:t>⚥</a:t>
                  </a:r>
                  <a:endParaRPr lang="en-GB" dirty="0"/>
                </a:p>
              </p:txBody>
            </p:sp>
          </p:grpSp>
          <p:cxnSp>
            <p:nvCxnSpPr>
              <p:cNvPr id="51" name="Straight Connector 50">
                <a:extLst>
                  <a:ext uri="{FF2B5EF4-FFF2-40B4-BE49-F238E27FC236}">
                    <a16:creationId xmlns:a16="http://schemas.microsoft.com/office/drawing/2014/main" id="{F1B7640C-D5E9-49AD-ACCF-DEC9ECF2F5E2}"/>
                  </a:ext>
                </a:extLst>
              </p:cNvPr>
              <p:cNvCxnSpPr>
                <a:stCxn id="55" idx="3"/>
              </p:cNvCxnSpPr>
              <p:nvPr/>
            </p:nvCxnSpPr>
            <p:spPr>
              <a:xfrm>
                <a:off x="1287585" y="841388"/>
                <a:ext cx="31118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450DC7-8706-49E6-BC68-775922C2BAD9}"/>
                  </a:ext>
                </a:extLst>
              </p:cNvPr>
              <p:cNvCxnSpPr>
                <a:cxnSpLocks/>
              </p:cNvCxnSpPr>
              <p:nvPr/>
            </p:nvCxnSpPr>
            <p:spPr>
              <a:xfrm>
                <a:off x="1456217" y="841388"/>
                <a:ext cx="0" cy="91843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EDE1AA8C-D22C-4B95-A6AA-6511BF4A38E3}"/>
                </a:ext>
              </a:extLst>
            </p:cNvPr>
            <p:cNvSpPr txBox="1"/>
            <p:nvPr/>
          </p:nvSpPr>
          <p:spPr>
            <a:xfrm>
              <a:off x="207038" y="232112"/>
              <a:ext cx="941315" cy="523220"/>
            </a:xfrm>
            <a:prstGeom prst="rect">
              <a:avLst/>
            </a:prstGeom>
            <a:noFill/>
          </p:spPr>
          <p:txBody>
            <a:bodyPr wrap="square" rtlCol="0">
              <a:spAutoFit/>
            </a:bodyPr>
            <a:lstStyle/>
            <a:p>
              <a:r>
                <a:rPr lang="en-US" sz="2800" b="1" dirty="0"/>
                <a:t>F0</a:t>
              </a:r>
              <a:endParaRPr lang="en-GB" sz="2800" b="1" dirty="0"/>
            </a:p>
          </p:txBody>
        </p:sp>
        <p:sp>
          <p:nvSpPr>
            <p:cNvPr id="30" name="TextBox 29">
              <a:extLst>
                <a:ext uri="{FF2B5EF4-FFF2-40B4-BE49-F238E27FC236}">
                  <a16:creationId xmlns:a16="http://schemas.microsoft.com/office/drawing/2014/main" id="{D1B63BE6-AABE-46ED-B208-B103A9496EE9}"/>
                </a:ext>
              </a:extLst>
            </p:cNvPr>
            <p:cNvSpPr txBox="1"/>
            <p:nvPr/>
          </p:nvSpPr>
          <p:spPr>
            <a:xfrm>
              <a:off x="236126" y="1325343"/>
              <a:ext cx="941315" cy="523220"/>
            </a:xfrm>
            <a:prstGeom prst="rect">
              <a:avLst/>
            </a:prstGeom>
            <a:noFill/>
          </p:spPr>
          <p:txBody>
            <a:bodyPr wrap="square" rtlCol="0">
              <a:spAutoFit/>
            </a:bodyPr>
            <a:lstStyle/>
            <a:p>
              <a:r>
                <a:rPr lang="en-US" sz="2800" b="1" dirty="0"/>
                <a:t>F1</a:t>
              </a:r>
              <a:endParaRPr lang="en-GB" sz="2800" b="1" dirty="0"/>
            </a:p>
          </p:txBody>
        </p:sp>
        <p:pic>
          <p:nvPicPr>
            <p:cNvPr id="31" name="Picture 30">
              <a:extLst>
                <a:ext uri="{FF2B5EF4-FFF2-40B4-BE49-F238E27FC236}">
                  <a16:creationId xmlns:a16="http://schemas.microsoft.com/office/drawing/2014/main" id="{68AAA2C6-B770-4F91-8F01-2D2E41566948}"/>
                </a:ext>
              </a:extLst>
            </p:cNvPr>
            <p:cNvPicPr>
              <a:picLocks/>
            </p:cNvPicPr>
            <p:nvPr/>
          </p:nvPicPr>
          <p:blipFill>
            <a:blip r:embed="rId7"/>
            <a:stretch>
              <a:fillRect/>
            </a:stretch>
          </p:blipFill>
          <p:spPr>
            <a:xfrm>
              <a:off x="1658999" y="1228874"/>
              <a:ext cx="889200" cy="676800"/>
            </a:xfrm>
            <a:prstGeom prst="rect">
              <a:avLst/>
            </a:prstGeom>
          </p:spPr>
        </p:pic>
        <p:pic>
          <p:nvPicPr>
            <p:cNvPr id="32" name="Picture 31">
              <a:extLst>
                <a:ext uri="{FF2B5EF4-FFF2-40B4-BE49-F238E27FC236}">
                  <a16:creationId xmlns:a16="http://schemas.microsoft.com/office/drawing/2014/main" id="{74830229-5AA1-42E3-BF90-C5CEA6373A1D}"/>
                </a:ext>
              </a:extLst>
            </p:cNvPr>
            <p:cNvPicPr>
              <a:picLocks noChangeAspect="1"/>
            </p:cNvPicPr>
            <p:nvPr/>
          </p:nvPicPr>
          <p:blipFill>
            <a:blip r:embed="rId6"/>
            <a:stretch>
              <a:fillRect/>
            </a:stretch>
          </p:blipFill>
          <p:spPr>
            <a:xfrm>
              <a:off x="1683906" y="2394576"/>
              <a:ext cx="839386" cy="672908"/>
            </a:xfrm>
            <a:prstGeom prst="rect">
              <a:avLst/>
            </a:prstGeom>
          </p:spPr>
        </p:pic>
        <p:cxnSp>
          <p:nvCxnSpPr>
            <p:cNvPr id="33" name="Straight Connector 32">
              <a:extLst>
                <a:ext uri="{FF2B5EF4-FFF2-40B4-BE49-F238E27FC236}">
                  <a16:creationId xmlns:a16="http://schemas.microsoft.com/office/drawing/2014/main" id="{A26DD590-E3C1-4A02-B7C3-AF6F5C8E394F}"/>
                </a:ext>
              </a:extLst>
            </p:cNvPr>
            <p:cNvCxnSpPr>
              <a:cxnSpLocks/>
            </p:cNvCxnSpPr>
            <p:nvPr/>
          </p:nvCxnSpPr>
          <p:spPr>
            <a:xfrm flipH="1">
              <a:off x="2091794" y="2179955"/>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F30490A-3FB8-4C76-B0DD-892E69965DAE}"/>
                </a:ext>
              </a:extLst>
            </p:cNvPr>
            <p:cNvSpPr txBox="1"/>
            <p:nvPr/>
          </p:nvSpPr>
          <p:spPr>
            <a:xfrm>
              <a:off x="207038" y="2469420"/>
              <a:ext cx="941315" cy="523220"/>
            </a:xfrm>
            <a:prstGeom prst="rect">
              <a:avLst/>
            </a:prstGeom>
            <a:noFill/>
          </p:spPr>
          <p:txBody>
            <a:bodyPr wrap="square" rtlCol="0">
              <a:spAutoFit/>
            </a:bodyPr>
            <a:lstStyle/>
            <a:p>
              <a:r>
                <a:rPr lang="en-US" sz="2800" b="1" dirty="0"/>
                <a:t>F2</a:t>
              </a:r>
              <a:endParaRPr lang="en-GB" sz="2800" b="1" dirty="0"/>
            </a:p>
          </p:txBody>
        </p:sp>
        <p:sp>
          <p:nvSpPr>
            <p:cNvPr id="35" name="TextBox 34">
              <a:extLst>
                <a:ext uri="{FF2B5EF4-FFF2-40B4-BE49-F238E27FC236}">
                  <a16:creationId xmlns:a16="http://schemas.microsoft.com/office/drawing/2014/main" id="{C6A18167-5AF9-4F9C-8298-D9F59CF13086}"/>
                </a:ext>
              </a:extLst>
            </p:cNvPr>
            <p:cNvSpPr txBox="1"/>
            <p:nvPr/>
          </p:nvSpPr>
          <p:spPr>
            <a:xfrm>
              <a:off x="1801345" y="2992640"/>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sp>
        <p:nvSpPr>
          <p:cNvPr id="23" name="Rectangle 22">
            <a:extLst>
              <a:ext uri="{FF2B5EF4-FFF2-40B4-BE49-F238E27FC236}">
                <a16:creationId xmlns:a16="http://schemas.microsoft.com/office/drawing/2014/main" id="{A511C558-D7C3-4EC4-85A2-A9F055B56D29}"/>
              </a:ext>
            </a:extLst>
          </p:cNvPr>
          <p:cNvSpPr/>
          <p:nvPr/>
        </p:nvSpPr>
        <p:spPr>
          <a:xfrm>
            <a:off x="10117263" y="2756647"/>
            <a:ext cx="2074737" cy="2407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6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urvival chart highlighting the increased survival of F3 offspring even when genetically wildtype">
            <a:extLst>
              <a:ext uri="{FF2B5EF4-FFF2-40B4-BE49-F238E27FC236}">
                <a16:creationId xmlns:a16="http://schemas.microsoft.com/office/drawing/2014/main" id="{5D92F7DB-81ED-4B00-82D4-9B6D8F84A5E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05200" y="1112400"/>
            <a:ext cx="9287998" cy="5572800"/>
          </a:xfrm>
        </p:spPr>
      </p:pic>
      <p:grpSp>
        <p:nvGrpSpPr>
          <p:cNvPr id="31" name="Group 30">
            <a:extLst>
              <a:ext uri="{FF2B5EF4-FFF2-40B4-BE49-F238E27FC236}">
                <a16:creationId xmlns:a16="http://schemas.microsoft.com/office/drawing/2014/main" id="{3D923343-182A-45D7-9637-2EDBA7DE6D42}"/>
              </a:ext>
            </a:extLst>
          </p:cNvPr>
          <p:cNvGrpSpPr/>
          <p:nvPr/>
        </p:nvGrpSpPr>
        <p:grpSpPr>
          <a:xfrm>
            <a:off x="226413" y="0"/>
            <a:ext cx="2914986" cy="4303623"/>
            <a:chOff x="207038" y="0"/>
            <a:chExt cx="2914986" cy="4303623"/>
          </a:xfrm>
        </p:grpSpPr>
        <p:grpSp>
          <p:nvGrpSpPr>
            <p:cNvPr id="32" name="Group 31">
              <a:extLst>
                <a:ext uri="{FF2B5EF4-FFF2-40B4-BE49-F238E27FC236}">
                  <a16:creationId xmlns:a16="http://schemas.microsoft.com/office/drawing/2014/main" id="{707086B6-20D7-443F-806C-050837CF2A54}"/>
                </a:ext>
              </a:extLst>
            </p:cNvPr>
            <p:cNvGrpSpPr/>
            <p:nvPr/>
          </p:nvGrpSpPr>
          <p:grpSpPr>
            <a:xfrm>
              <a:off x="849878" y="0"/>
              <a:ext cx="2272146" cy="2240482"/>
              <a:chOff x="144780" y="429464"/>
              <a:chExt cx="2409405" cy="2253155"/>
            </a:xfrm>
          </p:grpSpPr>
          <p:grpSp>
            <p:nvGrpSpPr>
              <p:cNvPr id="52" name="Group 51">
                <a:extLst>
                  <a:ext uri="{FF2B5EF4-FFF2-40B4-BE49-F238E27FC236}">
                    <a16:creationId xmlns:a16="http://schemas.microsoft.com/office/drawing/2014/main" id="{004F39F9-FAD9-4655-A3D5-3BFD3477B038}"/>
                  </a:ext>
                </a:extLst>
              </p:cNvPr>
              <p:cNvGrpSpPr/>
              <p:nvPr/>
            </p:nvGrpSpPr>
            <p:grpSpPr>
              <a:xfrm>
                <a:off x="1598771" y="429464"/>
                <a:ext cx="955414" cy="1174478"/>
                <a:chOff x="9899864" y="921131"/>
                <a:chExt cx="955414" cy="1174478"/>
              </a:xfrm>
            </p:grpSpPr>
            <p:pic>
              <p:nvPicPr>
                <p:cNvPr id="61" name="Picture 60">
                  <a:extLst>
                    <a:ext uri="{FF2B5EF4-FFF2-40B4-BE49-F238E27FC236}">
                      <a16:creationId xmlns:a16="http://schemas.microsoft.com/office/drawing/2014/main" id="{3E53D9AD-9C73-4548-AB71-9D5E1C2408E0}"/>
                    </a:ext>
                  </a:extLst>
                </p:cNvPr>
                <p:cNvPicPr>
                  <a:picLocks noChangeAspect="1"/>
                </p:cNvPicPr>
                <p:nvPr/>
              </p:nvPicPr>
              <p:blipFill>
                <a:blip r:embed="rId3"/>
                <a:stretch>
                  <a:fillRect/>
                </a:stretch>
              </p:blipFill>
              <p:spPr>
                <a:xfrm>
                  <a:off x="9899864" y="921131"/>
                  <a:ext cx="914479" cy="682811"/>
                </a:xfrm>
                <a:prstGeom prst="rect">
                  <a:avLst/>
                </a:prstGeom>
              </p:spPr>
            </p:pic>
            <p:sp>
              <p:nvSpPr>
                <p:cNvPr id="62" name="TextBox 61">
                  <a:extLst>
                    <a:ext uri="{FF2B5EF4-FFF2-40B4-BE49-F238E27FC236}">
                      <a16:creationId xmlns:a16="http://schemas.microsoft.com/office/drawing/2014/main" id="{2A323471-BE3D-453B-86CA-600331C01885}"/>
                    </a:ext>
                  </a:extLst>
                </p:cNvPr>
                <p:cNvSpPr txBox="1"/>
                <p:nvPr/>
              </p:nvSpPr>
              <p:spPr>
                <a:xfrm>
                  <a:off x="9965185" y="1726277"/>
                  <a:ext cx="890093" cy="369332"/>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grpSp>
            <p:nvGrpSpPr>
              <p:cNvPr id="53" name="Group 52">
                <a:extLst>
                  <a:ext uri="{FF2B5EF4-FFF2-40B4-BE49-F238E27FC236}">
                    <a16:creationId xmlns:a16="http://schemas.microsoft.com/office/drawing/2014/main" id="{3AAB67B9-C69B-4A19-A528-BE770366317B}"/>
                  </a:ext>
                </a:extLst>
              </p:cNvPr>
              <p:cNvGrpSpPr/>
              <p:nvPr/>
            </p:nvGrpSpPr>
            <p:grpSpPr>
              <a:xfrm>
                <a:off x="144780" y="506079"/>
                <a:ext cx="1383323" cy="1097863"/>
                <a:chOff x="8205919" y="875411"/>
                <a:chExt cx="1383323" cy="1097863"/>
              </a:xfrm>
            </p:grpSpPr>
            <p:pic>
              <p:nvPicPr>
                <p:cNvPr id="59" name="Picture 58">
                  <a:extLst>
                    <a:ext uri="{FF2B5EF4-FFF2-40B4-BE49-F238E27FC236}">
                      <a16:creationId xmlns:a16="http://schemas.microsoft.com/office/drawing/2014/main" id="{840FE4D3-D570-43FB-9452-AE04CF2C99C1}"/>
                    </a:ext>
                  </a:extLst>
                </p:cNvPr>
                <p:cNvPicPr>
                  <a:picLocks noChangeAspect="1"/>
                </p:cNvPicPr>
                <p:nvPr/>
              </p:nvPicPr>
              <p:blipFill>
                <a:blip r:embed="rId4"/>
                <a:stretch>
                  <a:fillRect/>
                </a:stretch>
              </p:blipFill>
              <p:spPr>
                <a:xfrm>
                  <a:off x="8446438" y="875411"/>
                  <a:ext cx="902286" cy="670618"/>
                </a:xfrm>
                <a:prstGeom prst="rect">
                  <a:avLst/>
                </a:prstGeom>
              </p:spPr>
            </p:pic>
            <p:sp>
              <p:nvSpPr>
                <p:cNvPr id="60" name="TextBox 59">
                  <a:extLst>
                    <a:ext uri="{FF2B5EF4-FFF2-40B4-BE49-F238E27FC236}">
                      <a16:creationId xmlns:a16="http://schemas.microsoft.com/office/drawing/2014/main" id="{7BBB74BE-0BFE-40E2-932D-FA6846B1C390}"/>
                    </a:ext>
                  </a:extLst>
                </p:cNvPr>
                <p:cNvSpPr txBox="1"/>
                <p:nvPr/>
              </p:nvSpPr>
              <p:spPr>
                <a:xfrm>
                  <a:off x="8205919" y="1603942"/>
                  <a:ext cx="1383323" cy="369332"/>
                </a:xfrm>
                <a:prstGeom prst="rect">
                  <a:avLst/>
                </a:prstGeom>
                <a:noFill/>
              </p:spPr>
              <p:txBody>
                <a:bodyPr wrap="square">
                  <a:spAutoFit/>
                </a:bodyPr>
                <a:lstStyle/>
                <a:p>
                  <a:r>
                    <a:rPr lang="en-US" i="1" dirty="0"/>
                    <a:t>set2/+ </a:t>
                  </a:r>
                  <a:r>
                    <a:rPr lang="en-GB" b="1" i="0" dirty="0">
                      <a:solidFill>
                        <a:srgbClr val="202124"/>
                      </a:solidFill>
                      <a:effectLst/>
                      <a:latin typeface="arial" panose="020B0604020202020204" pitchFamily="34" charset="0"/>
                    </a:rPr>
                    <a:t>⚥</a:t>
                  </a:r>
                  <a:endParaRPr lang="en-GB" dirty="0"/>
                </a:p>
              </p:txBody>
            </p:sp>
          </p:grpSp>
          <p:grpSp>
            <p:nvGrpSpPr>
              <p:cNvPr id="54" name="Group 53">
                <a:extLst>
                  <a:ext uri="{FF2B5EF4-FFF2-40B4-BE49-F238E27FC236}">
                    <a16:creationId xmlns:a16="http://schemas.microsoft.com/office/drawing/2014/main" id="{3419C789-6B13-4549-8ACF-121F93F113F6}"/>
                  </a:ext>
                </a:extLst>
              </p:cNvPr>
              <p:cNvGrpSpPr/>
              <p:nvPr/>
            </p:nvGrpSpPr>
            <p:grpSpPr>
              <a:xfrm>
                <a:off x="783312" y="1636572"/>
                <a:ext cx="1272698" cy="1046047"/>
                <a:chOff x="6778780" y="869314"/>
                <a:chExt cx="1272698" cy="1046047"/>
              </a:xfrm>
            </p:grpSpPr>
            <p:pic>
              <p:nvPicPr>
                <p:cNvPr id="57" name="Picture 56">
                  <a:extLst>
                    <a:ext uri="{FF2B5EF4-FFF2-40B4-BE49-F238E27FC236}">
                      <a16:creationId xmlns:a16="http://schemas.microsoft.com/office/drawing/2014/main" id="{AE02A5E3-F744-4675-80E8-865A63D3568D}"/>
                    </a:ext>
                  </a:extLst>
                </p:cNvPr>
                <p:cNvPicPr>
                  <a:picLocks noChangeAspect="1"/>
                </p:cNvPicPr>
                <p:nvPr/>
              </p:nvPicPr>
              <p:blipFill>
                <a:blip r:embed="rId5"/>
                <a:stretch>
                  <a:fillRect/>
                </a:stretch>
              </p:blipFill>
              <p:spPr>
                <a:xfrm>
                  <a:off x="6974293" y="869314"/>
                  <a:ext cx="890093" cy="676715"/>
                </a:xfrm>
                <a:prstGeom prst="rect">
                  <a:avLst/>
                </a:prstGeom>
              </p:spPr>
            </p:pic>
            <p:sp>
              <p:nvSpPr>
                <p:cNvPr id="58" name="TextBox 57">
                  <a:extLst>
                    <a:ext uri="{FF2B5EF4-FFF2-40B4-BE49-F238E27FC236}">
                      <a16:creationId xmlns:a16="http://schemas.microsoft.com/office/drawing/2014/main" id="{2B1A7A39-EE17-4FE6-8DC3-D65B30361FAD}"/>
                    </a:ext>
                  </a:extLst>
                </p:cNvPr>
                <p:cNvSpPr txBox="1"/>
                <p:nvPr/>
              </p:nvSpPr>
              <p:spPr>
                <a:xfrm>
                  <a:off x="6778780" y="1546029"/>
                  <a:ext cx="1272698" cy="369332"/>
                </a:xfrm>
                <a:prstGeom prst="rect">
                  <a:avLst/>
                </a:prstGeom>
                <a:noFill/>
              </p:spPr>
              <p:txBody>
                <a:bodyPr wrap="square">
                  <a:spAutoFit/>
                </a:bodyPr>
                <a:lstStyle/>
                <a:p>
                  <a:r>
                    <a:rPr lang="en-US" i="1" dirty="0"/>
                    <a:t>    +/+ </a:t>
                  </a:r>
                  <a:r>
                    <a:rPr lang="en-GB" b="1" i="0" dirty="0">
                      <a:solidFill>
                        <a:srgbClr val="202124"/>
                      </a:solidFill>
                      <a:effectLst/>
                      <a:latin typeface="arial" panose="020B0604020202020204" pitchFamily="34" charset="0"/>
                    </a:rPr>
                    <a:t>⚥</a:t>
                  </a:r>
                  <a:endParaRPr lang="en-GB" dirty="0"/>
                </a:p>
              </p:txBody>
            </p:sp>
          </p:grpSp>
          <p:cxnSp>
            <p:nvCxnSpPr>
              <p:cNvPr id="55" name="Straight Connector 54">
                <a:extLst>
                  <a:ext uri="{FF2B5EF4-FFF2-40B4-BE49-F238E27FC236}">
                    <a16:creationId xmlns:a16="http://schemas.microsoft.com/office/drawing/2014/main" id="{1CAF571B-1ED9-4978-B7BB-B3B99BD84E55}"/>
                  </a:ext>
                </a:extLst>
              </p:cNvPr>
              <p:cNvCxnSpPr>
                <a:stCxn id="59" idx="3"/>
              </p:cNvCxnSpPr>
              <p:nvPr/>
            </p:nvCxnSpPr>
            <p:spPr>
              <a:xfrm>
                <a:off x="1287585" y="841388"/>
                <a:ext cx="31118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7093F-29E2-45AC-9E27-E2BC2F76C053}"/>
                  </a:ext>
                </a:extLst>
              </p:cNvPr>
              <p:cNvCxnSpPr>
                <a:cxnSpLocks/>
              </p:cNvCxnSpPr>
              <p:nvPr/>
            </p:nvCxnSpPr>
            <p:spPr>
              <a:xfrm>
                <a:off x="1456217" y="841388"/>
                <a:ext cx="0" cy="91843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AEE68A8C-4BBD-4508-B6A5-B32FA208110B}"/>
                </a:ext>
              </a:extLst>
            </p:cNvPr>
            <p:cNvSpPr txBox="1"/>
            <p:nvPr/>
          </p:nvSpPr>
          <p:spPr>
            <a:xfrm>
              <a:off x="207038" y="232112"/>
              <a:ext cx="941315" cy="523220"/>
            </a:xfrm>
            <a:prstGeom prst="rect">
              <a:avLst/>
            </a:prstGeom>
            <a:noFill/>
          </p:spPr>
          <p:txBody>
            <a:bodyPr wrap="square" rtlCol="0">
              <a:spAutoFit/>
            </a:bodyPr>
            <a:lstStyle/>
            <a:p>
              <a:r>
                <a:rPr lang="en-US" sz="2800" b="1" dirty="0"/>
                <a:t>F0</a:t>
              </a:r>
              <a:endParaRPr lang="en-GB" sz="2800" b="1" dirty="0"/>
            </a:p>
          </p:txBody>
        </p:sp>
        <p:sp>
          <p:nvSpPr>
            <p:cNvPr id="34" name="TextBox 33">
              <a:extLst>
                <a:ext uri="{FF2B5EF4-FFF2-40B4-BE49-F238E27FC236}">
                  <a16:creationId xmlns:a16="http://schemas.microsoft.com/office/drawing/2014/main" id="{5B4552F6-2B81-4EB3-B75E-E87C0DB9998E}"/>
                </a:ext>
              </a:extLst>
            </p:cNvPr>
            <p:cNvSpPr txBox="1"/>
            <p:nvPr/>
          </p:nvSpPr>
          <p:spPr>
            <a:xfrm>
              <a:off x="236126" y="1325343"/>
              <a:ext cx="941315" cy="523220"/>
            </a:xfrm>
            <a:prstGeom prst="rect">
              <a:avLst/>
            </a:prstGeom>
            <a:noFill/>
          </p:spPr>
          <p:txBody>
            <a:bodyPr wrap="square" rtlCol="0">
              <a:spAutoFit/>
            </a:bodyPr>
            <a:lstStyle/>
            <a:p>
              <a:r>
                <a:rPr lang="en-US" sz="2800" b="1" dirty="0"/>
                <a:t>F1</a:t>
              </a:r>
              <a:endParaRPr lang="en-GB" sz="2800" b="1" dirty="0"/>
            </a:p>
          </p:txBody>
        </p:sp>
        <p:pic>
          <p:nvPicPr>
            <p:cNvPr id="35" name="Picture 34">
              <a:extLst>
                <a:ext uri="{FF2B5EF4-FFF2-40B4-BE49-F238E27FC236}">
                  <a16:creationId xmlns:a16="http://schemas.microsoft.com/office/drawing/2014/main" id="{F5BEB943-215A-458A-8082-A990BE109818}"/>
                </a:ext>
              </a:extLst>
            </p:cNvPr>
            <p:cNvPicPr>
              <a:picLocks/>
            </p:cNvPicPr>
            <p:nvPr/>
          </p:nvPicPr>
          <p:blipFill>
            <a:blip r:embed="rId6"/>
            <a:stretch>
              <a:fillRect/>
            </a:stretch>
          </p:blipFill>
          <p:spPr>
            <a:xfrm>
              <a:off x="1658999" y="1228874"/>
              <a:ext cx="889200" cy="676800"/>
            </a:xfrm>
            <a:prstGeom prst="rect">
              <a:avLst/>
            </a:prstGeom>
          </p:spPr>
        </p:pic>
        <p:pic>
          <p:nvPicPr>
            <p:cNvPr id="36" name="Picture 35">
              <a:extLst>
                <a:ext uri="{FF2B5EF4-FFF2-40B4-BE49-F238E27FC236}">
                  <a16:creationId xmlns:a16="http://schemas.microsoft.com/office/drawing/2014/main" id="{B45203D7-5B97-477D-9752-D7AAA48BE098}"/>
                </a:ext>
              </a:extLst>
            </p:cNvPr>
            <p:cNvPicPr>
              <a:picLocks noChangeAspect="1"/>
            </p:cNvPicPr>
            <p:nvPr/>
          </p:nvPicPr>
          <p:blipFill>
            <a:blip r:embed="rId5"/>
            <a:stretch>
              <a:fillRect/>
            </a:stretch>
          </p:blipFill>
          <p:spPr>
            <a:xfrm>
              <a:off x="1683906" y="2394576"/>
              <a:ext cx="839386" cy="672908"/>
            </a:xfrm>
            <a:prstGeom prst="rect">
              <a:avLst/>
            </a:prstGeom>
          </p:spPr>
        </p:pic>
        <p:cxnSp>
          <p:nvCxnSpPr>
            <p:cNvPr id="37" name="Straight Connector 36">
              <a:extLst>
                <a:ext uri="{FF2B5EF4-FFF2-40B4-BE49-F238E27FC236}">
                  <a16:creationId xmlns:a16="http://schemas.microsoft.com/office/drawing/2014/main" id="{34571E54-B81B-4DD4-8341-F915A05DFB3F}"/>
                </a:ext>
              </a:extLst>
            </p:cNvPr>
            <p:cNvCxnSpPr>
              <a:cxnSpLocks/>
            </p:cNvCxnSpPr>
            <p:nvPr/>
          </p:nvCxnSpPr>
          <p:spPr>
            <a:xfrm flipH="1">
              <a:off x="2091794" y="2179955"/>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A69624-B3AC-48EF-9FBD-ABF418F001AE}"/>
                </a:ext>
              </a:extLst>
            </p:cNvPr>
            <p:cNvSpPr txBox="1"/>
            <p:nvPr/>
          </p:nvSpPr>
          <p:spPr>
            <a:xfrm>
              <a:off x="207038" y="2469420"/>
              <a:ext cx="941315" cy="523220"/>
            </a:xfrm>
            <a:prstGeom prst="rect">
              <a:avLst/>
            </a:prstGeom>
            <a:noFill/>
          </p:spPr>
          <p:txBody>
            <a:bodyPr wrap="square" rtlCol="0">
              <a:spAutoFit/>
            </a:bodyPr>
            <a:lstStyle/>
            <a:p>
              <a:r>
                <a:rPr lang="en-US" sz="2800" b="1" dirty="0"/>
                <a:t>F2</a:t>
              </a:r>
              <a:endParaRPr lang="en-GB" sz="2800" b="1" dirty="0"/>
            </a:p>
          </p:txBody>
        </p:sp>
        <p:sp>
          <p:nvSpPr>
            <p:cNvPr id="39" name="TextBox 38">
              <a:extLst>
                <a:ext uri="{FF2B5EF4-FFF2-40B4-BE49-F238E27FC236}">
                  <a16:creationId xmlns:a16="http://schemas.microsoft.com/office/drawing/2014/main" id="{D0D77748-1553-4D7D-B7AC-E2F63AAE6D3E}"/>
                </a:ext>
              </a:extLst>
            </p:cNvPr>
            <p:cNvSpPr txBox="1"/>
            <p:nvPr/>
          </p:nvSpPr>
          <p:spPr>
            <a:xfrm>
              <a:off x="1801345" y="2992640"/>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pic>
          <p:nvPicPr>
            <p:cNvPr id="40" name="Picture 39">
              <a:extLst>
                <a:ext uri="{FF2B5EF4-FFF2-40B4-BE49-F238E27FC236}">
                  <a16:creationId xmlns:a16="http://schemas.microsoft.com/office/drawing/2014/main" id="{BBA32BC5-ACB9-4C81-8E71-40A96B087773}"/>
                </a:ext>
              </a:extLst>
            </p:cNvPr>
            <p:cNvPicPr>
              <a:picLocks noChangeAspect="1"/>
            </p:cNvPicPr>
            <p:nvPr/>
          </p:nvPicPr>
          <p:blipFill>
            <a:blip r:embed="rId5"/>
            <a:stretch>
              <a:fillRect/>
            </a:stretch>
          </p:blipFill>
          <p:spPr>
            <a:xfrm>
              <a:off x="1683906" y="3630715"/>
              <a:ext cx="839386" cy="672908"/>
            </a:xfrm>
            <a:prstGeom prst="rect">
              <a:avLst/>
            </a:prstGeom>
          </p:spPr>
        </p:pic>
        <p:cxnSp>
          <p:nvCxnSpPr>
            <p:cNvPr id="41" name="Straight Connector 40">
              <a:extLst>
                <a:ext uri="{FF2B5EF4-FFF2-40B4-BE49-F238E27FC236}">
                  <a16:creationId xmlns:a16="http://schemas.microsoft.com/office/drawing/2014/main" id="{21BC29F6-AB10-4513-9095-88538BA22A9B}"/>
                </a:ext>
              </a:extLst>
            </p:cNvPr>
            <p:cNvCxnSpPr>
              <a:cxnSpLocks/>
            </p:cNvCxnSpPr>
            <p:nvPr/>
          </p:nvCxnSpPr>
          <p:spPr>
            <a:xfrm flipH="1">
              <a:off x="2091794" y="3416094"/>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CA57BB7-1B13-43D4-ABC9-7667EB05F20D}"/>
                </a:ext>
              </a:extLst>
            </p:cNvPr>
            <p:cNvSpPr txBox="1"/>
            <p:nvPr/>
          </p:nvSpPr>
          <p:spPr>
            <a:xfrm>
              <a:off x="207038" y="3705559"/>
              <a:ext cx="941315" cy="523220"/>
            </a:xfrm>
            <a:prstGeom prst="rect">
              <a:avLst/>
            </a:prstGeom>
            <a:noFill/>
          </p:spPr>
          <p:txBody>
            <a:bodyPr wrap="square" rtlCol="0">
              <a:spAutoFit/>
            </a:bodyPr>
            <a:lstStyle/>
            <a:p>
              <a:r>
                <a:rPr lang="en-US" sz="2800" b="1" dirty="0"/>
                <a:t>F3</a:t>
              </a:r>
              <a:endParaRPr lang="en-GB" sz="2800" b="1" dirty="0"/>
            </a:p>
          </p:txBody>
        </p:sp>
      </p:grpSp>
      <p:pic>
        <p:nvPicPr>
          <p:cNvPr id="63" name="Picture 62">
            <a:extLst>
              <a:ext uri="{FF2B5EF4-FFF2-40B4-BE49-F238E27FC236}">
                <a16:creationId xmlns:a16="http://schemas.microsoft.com/office/drawing/2014/main" id="{ACD768D5-8A03-4D80-BB83-18F230AF821B}"/>
              </a:ext>
            </a:extLst>
          </p:cNvPr>
          <p:cNvPicPr>
            <a:picLocks/>
          </p:cNvPicPr>
          <p:nvPr/>
        </p:nvPicPr>
        <p:blipFill>
          <a:blip r:embed="rId6"/>
          <a:stretch>
            <a:fillRect/>
          </a:stretch>
        </p:blipFill>
        <p:spPr>
          <a:xfrm>
            <a:off x="1683906" y="2394576"/>
            <a:ext cx="889200" cy="676800"/>
          </a:xfrm>
          <a:prstGeom prst="rect">
            <a:avLst/>
          </a:prstGeom>
        </p:spPr>
      </p:pic>
      <p:sp>
        <p:nvSpPr>
          <p:cNvPr id="27" name="TextBox 26">
            <a:extLst>
              <a:ext uri="{FF2B5EF4-FFF2-40B4-BE49-F238E27FC236}">
                <a16:creationId xmlns:a16="http://schemas.microsoft.com/office/drawing/2014/main" id="{AE880E9A-B959-4436-8BE4-49908D0892B9}"/>
              </a:ext>
            </a:extLst>
          </p:cNvPr>
          <p:cNvSpPr txBox="1"/>
          <p:nvPr/>
        </p:nvSpPr>
        <p:spPr>
          <a:xfrm>
            <a:off x="1764221" y="4150989"/>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sp>
        <p:nvSpPr>
          <p:cNvPr id="28" name="Rectangle 27">
            <a:extLst>
              <a:ext uri="{FF2B5EF4-FFF2-40B4-BE49-F238E27FC236}">
                <a16:creationId xmlns:a16="http://schemas.microsoft.com/office/drawing/2014/main" id="{7304F509-F468-40C9-9EA8-A552DA432599}"/>
              </a:ext>
            </a:extLst>
          </p:cNvPr>
          <p:cNvSpPr/>
          <p:nvPr/>
        </p:nvSpPr>
        <p:spPr>
          <a:xfrm>
            <a:off x="10117263" y="2756646"/>
            <a:ext cx="2074737" cy="2988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844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urvival chart highlighting the increased survival of F4 offspring even when genetically wildtype">
            <a:extLst>
              <a:ext uri="{FF2B5EF4-FFF2-40B4-BE49-F238E27FC236}">
                <a16:creationId xmlns:a16="http://schemas.microsoft.com/office/drawing/2014/main" id="{5D92F7DB-81ED-4B00-82D4-9B6D8F84A5E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079835" y="1143436"/>
            <a:ext cx="9287998" cy="5572799"/>
          </a:xfrm>
        </p:spPr>
      </p:pic>
      <p:grpSp>
        <p:nvGrpSpPr>
          <p:cNvPr id="32" name="Group 31">
            <a:extLst>
              <a:ext uri="{FF2B5EF4-FFF2-40B4-BE49-F238E27FC236}">
                <a16:creationId xmlns:a16="http://schemas.microsoft.com/office/drawing/2014/main" id="{0F533547-BC2F-4096-BDA7-FA489DDE3F17}"/>
              </a:ext>
            </a:extLst>
          </p:cNvPr>
          <p:cNvGrpSpPr/>
          <p:nvPr/>
        </p:nvGrpSpPr>
        <p:grpSpPr>
          <a:xfrm>
            <a:off x="207038" y="0"/>
            <a:ext cx="2914986" cy="5776007"/>
            <a:chOff x="207038" y="0"/>
            <a:chExt cx="2914986" cy="5776007"/>
          </a:xfrm>
        </p:grpSpPr>
        <p:grpSp>
          <p:nvGrpSpPr>
            <p:cNvPr id="33" name="Group 32">
              <a:extLst>
                <a:ext uri="{FF2B5EF4-FFF2-40B4-BE49-F238E27FC236}">
                  <a16:creationId xmlns:a16="http://schemas.microsoft.com/office/drawing/2014/main" id="{1757A15A-91A2-4359-BD50-6877248B408E}"/>
                </a:ext>
              </a:extLst>
            </p:cNvPr>
            <p:cNvGrpSpPr/>
            <p:nvPr/>
          </p:nvGrpSpPr>
          <p:grpSpPr>
            <a:xfrm>
              <a:off x="849878" y="0"/>
              <a:ext cx="2272146" cy="2240482"/>
              <a:chOff x="144780" y="429464"/>
              <a:chExt cx="2409405" cy="2253155"/>
            </a:xfrm>
          </p:grpSpPr>
          <p:grpSp>
            <p:nvGrpSpPr>
              <p:cNvPr id="53" name="Group 52">
                <a:extLst>
                  <a:ext uri="{FF2B5EF4-FFF2-40B4-BE49-F238E27FC236}">
                    <a16:creationId xmlns:a16="http://schemas.microsoft.com/office/drawing/2014/main" id="{179DF95A-539E-46BA-A6F8-636FBD4CD7AF}"/>
                  </a:ext>
                </a:extLst>
              </p:cNvPr>
              <p:cNvGrpSpPr/>
              <p:nvPr/>
            </p:nvGrpSpPr>
            <p:grpSpPr>
              <a:xfrm>
                <a:off x="1598771" y="429464"/>
                <a:ext cx="955414" cy="1174478"/>
                <a:chOff x="9899864" y="921131"/>
                <a:chExt cx="955414" cy="1174478"/>
              </a:xfrm>
            </p:grpSpPr>
            <p:pic>
              <p:nvPicPr>
                <p:cNvPr id="62" name="Picture 61">
                  <a:extLst>
                    <a:ext uri="{FF2B5EF4-FFF2-40B4-BE49-F238E27FC236}">
                      <a16:creationId xmlns:a16="http://schemas.microsoft.com/office/drawing/2014/main" id="{6857A0B3-335C-4E24-ADE7-D26D1DAB644F}"/>
                    </a:ext>
                  </a:extLst>
                </p:cNvPr>
                <p:cNvPicPr>
                  <a:picLocks noChangeAspect="1"/>
                </p:cNvPicPr>
                <p:nvPr/>
              </p:nvPicPr>
              <p:blipFill>
                <a:blip r:embed="rId4"/>
                <a:stretch>
                  <a:fillRect/>
                </a:stretch>
              </p:blipFill>
              <p:spPr>
                <a:xfrm>
                  <a:off x="9899864" y="921131"/>
                  <a:ext cx="914479" cy="682811"/>
                </a:xfrm>
                <a:prstGeom prst="rect">
                  <a:avLst/>
                </a:prstGeom>
              </p:spPr>
            </p:pic>
            <p:sp>
              <p:nvSpPr>
                <p:cNvPr id="63" name="TextBox 62">
                  <a:extLst>
                    <a:ext uri="{FF2B5EF4-FFF2-40B4-BE49-F238E27FC236}">
                      <a16:creationId xmlns:a16="http://schemas.microsoft.com/office/drawing/2014/main" id="{F2C58744-9CB8-4227-8CC4-B712E2E07E8C}"/>
                    </a:ext>
                  </a:extLst>
                </p:cNvPr>
                <p:cNvSpPr txBox="1"/>
                <p:nvPr/>
              </p:nvSpPr>
              <p:spPr>
                <a:xfrm>
                  <a:off x="9965185" y="1726277"/>
                  <a:ext cx="890093" cy="369332"/>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grpSp>
            <p:nvGrpSpPr>
              <p:cNvPr id="54" name="Group 53">
                <a:extLst>
                  <a:ext uri="{FF2B5EF4-FFF2-40B4-BE49-F238E27FC236}">
                    <a16:creationId xmlns:a16="http://schemas.microsoft.com/office/drawing/2014/main" id="{8908C07C-CA74-4588-ABF1-BB97736D2170}"/>
                  </a:ext>
                </a:extLst>
              </p:cNvPr>
              <p:cNvGrpSpPr/>
              <p:nvPr/>
            </p:nvGrpSpPr>
            <p:grpSpPr>
              <a:xfrm>
                <a:off x="144780" y="506079"/>
                <a:ext cx="1383323" cy="1097863"/>
                <a:chOff x="8205919" y="875411"/>
                <a:chExt cx="1383323" cy="1097863"/>
              </a:xfrm>
            </p:grpSpPr>
            <p:pic>
              <p:nvPicPr>
                <p:cNvPr id="60" name="Picture 59">
                  <a:extLst>
                    <a:ext uri="{FF2B5EF4-FFF2-40B4-BE49-F238E27FC236}">
                      <a16:creationId xmlns:a16="http://schemas.microsoft.com/office/drawing/2014/main" id="{9A354878-BEB0-4849-A28B-55D164A9C28A}"/>
                    </a:ext>
                  </a:extLst>
                </p:cNvPr>
                <p:cNvPicPr>
                  <a:picLocks noChangeAspect="1"/>
                </p:cNvPicPr>
                <p:nvPr/>
              </p:nvPicPr>
              <p:blipFill>
                <a:blip r:embed="rId5"/>
                <a:stretch>
                  <a:fillRect/>
                </a:stretch>
              </p:blipFill>
              <p:spPr>
                <a:xfrm>
                  <a:off x="8446438" y="875411"/>
                  <a:ext cx="902286" cy="670618"/>
                </a:xfrm>
                <a:prstGeom prst="rect">
                  <a:avLst/>
                </a:prstGeom>
              </p:spPr>
            </p:pic>
            <p:sp>
              <p:nvSpPr>
                <p:cNvPr id="61" name="TextBox 60">
                  <a:extLst>
                    <a:ext uri="{FF2B5EF4-FFF2-40B4-BE49-F238E27FC236}">
                      <a16:creationId xmlns:a16="http://schemas.microsoft.com/office/drawing/2014/main" id="{0D6A0A99-F06E-4A43-AD88-A263F10B385E}"/>
                    </a:ext>
                  </a:extLst>
                </p:cNvPr>
                <p:cNvSpPr txBox="1"/>
                <p:nvPr/>
              </p:nvSpPr>
              <p:spPr>
                <a:xfrm>
                  <a:off x="8205919" y="1603942"/>
                  <a:ext cx="1383323" cy="369332"/>
                </a:xfrm>
                <a:prstGeom prst="rect">
                  <a:avLst/>
                </a:prstGeom>
                <a:noFill/>
              </p:spPr>
              <p:txBody>
                <a:bodyPr wrap="square">
                  <a:spAutoFit/>
                </a:bodyPr>
                <a:lstStyle/>
                <a:p>
                  <a:r>
                    <a:rPr lang="en-US" i="1" dirty="0"/>
                    <a:t>set2/+ </a:t>
                  </a:r>
                  <a:r>
                    <a:rPr lang="en-GB" b="1" i="0" dirty="0">
                      <a:solidFill>
                        <a:srgbClr val="202124"/>
                      </a:solidFill>
                      <a:effectLst/>
                      <a:latin typeface="arial" panose="020B0604020202020204" pitchFamily="34" charset="0"/>
                    </a:rPr>
                    <a:t>⚥</a:t>
                  </a:r>
                  <a:endParaRPr lang="en-GB" dirty="0"/>
                </a:p>
              </p:txBody>
            </p:sp>
          </p:grpSp>
          <p:grpSp>
            <p:nvGrpSpPr>
              <p:cNvPr id="55" name="Group 54">
                <a:extLst>
                  <a:ext uri="{FF2B5EF4-FFF2-40B4-BE49-F238E27FC236}">
                    <a16:creationId xmlns:a16="http://schemas.microsoft.com/office/drawing/2014/main" id="{21550C92-BEEC-4592-9AD9-21AE7E4B38D5}"/>
                  </a:ext>
                </a:extLst>
              </p:cNvPr>
              <p:cNvGrpSpPr/>
              <p:nvPr/>
            </p:nvGrpSpPr>
            <p:grpSpPr>
              <a:xfrm>
                <a:off x="783312" y="1636572"/>
                <a:ext cx="1272698" cy="1046047"/>
                <a:chOff x="6778780" y="869314"/>
                <a:chExt cx="1272698" cy="1046047"/>
              </a:xfrm>
            </p:grpSpPr>
            <p:pic>
              <p:nvPicPr>
                <p:cNvPr id="58" name="Picture 57">
                  <a:extLst>
                    <a:ext uri="{FF2B5EF4-FFF2-40B4-BE49-F238E27FC236}">
                      <a16:creationId xmlns:a16="http://schemas.microsoft.com/office/drawing/2014/main" id="{64821F01-5BCD-474F-ABEB-E7BB3D1C4456}"/>
                    </a:ext>
                  </a:extLst>
                </p:cNvPr>
                <p:cNvPicPr>
                  <a:picLocks noChangeAspect="1"/>
                </p:cNvPicPr>
                <p:nvPr/>
              </p:nvPicPr>
              <p:blipFill>
                <a:blip r:embed="rId6"/>
                <a:stretch>
                  <a:fillRect/>
                </a:stretch>
              </p:blipFill>
              <p:spPr>
                <a:xfrm>
                  <a:off x="6974293" y="869314"/>
                  <a:ext cx="890093" cy="676715"/>
                </a:xfrm>
                <a:prstGeom prst="rect">
                  <a:avLst/>
                </a:prstGeom>
              </p:spPr>
            </p:pic>
            <p:sp>
              <p:nvSpPr>
                <p:cNvPr id="59" name="TextBox 58">
                  <a:extLst>
                    <a:ext uri="{FF2B5EF4-FFF2-40B4-BE49-F238E27FC236}">
                      <a16:creationId xmlns:a16="http://schemas.microsoft.com/office/drawing/2014/main" id="{900C2C22-7A56-43D2-9169-E092BCFDD6B0}"/>
                    </a:ext>
                  </a:extLst>
                </p:cNvPr>
                <p:cNvSpPr txBox="1"/>
                <p:nvPr/>
              </p:nvSpPr>
              <p:spPr>
                <a:xfrm>
                  <a:off x="6778780" y="1546029"/>
                  <a:ext cx="1272698" cy="369332"/>
                </a:xfrm>
                <a:prstGeom prst="rect">
                  <a:avLst/>
                </a:prstGeom>
                <a:noFill/>
              </p:spPr>
              <p:txBody>
                <a:bodyPr wrap="square">
                  <a:spAutoFit/>
                </a:bodyPr>
                <a:lstStyle/>
                <a:p>
                  <a:r>
                    <a:rPr lang="en-US" i="1" dirty="0"/>
                    <a:t>    +/+ </a:t>
                  </a:r>
                  <a:r>
                    <a:rPr lang="en-GB" b="1" i="0" dirty="0">
                      <a:solidFill>
                        <a:srgbClr val="202124"/>
                      </a:solidFill>
                      <a:effectLst/>
                      <a:latin typeface="arial" panose="020B0604020202020204" pitchFamily="34" charset="0"/>
                    </a:rPr>
                    <a:t>⚥</a:t>
                  </a:r>
                  <a:endParaRPr lang="en-GB" dirty="0"/>
                </a:p>
              </p:txBody>
            </p:sp>
          </p:grpSp>
          <p:cxnSp>
            <p:nvCxnSpPr>
              <p:cNvPr id="56" name="Straight Connector 55">
                <a:extLst>
                  <a:ext uri="{FF2B5EF4-FFF2-40B4-BE49-F238E27FC236}">
                    <a16:creationId xmlns:a16="http://schemas.microsoft.com/office/drawing/2014/main" id="{922F30FF-F094-460D-B68B-BAC3E64BB86E}"/>
                  </a:ext>
                </a:extLst>
              </p:cNvPr>
              <p:cNvCxnSpPr>
                <a:stCxn id="60" idx="3"/>
              </p:cNvCxnSpPr>
              <p:nvPr/>
            </p:nvCxnSpPr>
            <p:spPr>
              <a:xfrm>
                <a:off x="1287585" y="841388"/>
                <a:ext cx="31118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F62D37-B50C-4DBA-B114-547ED7135347}"/>
                  </a:ext>
                </a:extLst>
              </p:cNvPr>
              <p:cNvCxnSpPr>
                <a:cxnSpLocks/>
              </p:cNvCxnSpPr>
              <p:nvPr/>
            </p:nvCxnSpPr>
            <p:spPr>
              <a:xfrm>
                <a:off x="1456217" y="841388"/>
                <a:ext cx="0" cy="918433"/>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DB232D44-C598-4FED-BEAA-EDA27E967B96}"/>
                </a:ext>
              </a:extLst>
            </p:cNvPr>
            <p:cNvSpPr txBox="1"/>
            <p:nvPr/>
          </p:nvSpPr>
          <p:spPr>
            <a:xfrm>
              <a:off x="207038" y="232112"/>
              <a:ext cx="941315" cy="523220"/>
            </a:xfrm>
            <a:prstGeom prst="rect">
              <a:avLst/>
            </a:prstGeom>
            <a:noFill/>
          </p:spPr>
          <p:txBody>
            <a:bodyPr wrap="square" rtlCol="0">
              <a:spAutoFit/>
            </a:bodyPr>
            <a:lstStyle/>
            <a:p>
              <a:r>
                <a:rPr lang="en-US" sz="2800" b="1" dirty="0"/>
                <a:t>F0</a:t>
              </a:r>
              <a:endParaRPr lang="en-GB" sz="2800" b="1" dirty="0"/>
            </a:p>
          </p:txBody>
        </p:sp>
        <p:sp>
          <p:nvSpPr>
            <p:cNvPr id="35" name="TextBox 34">
              <a:extLst>
                <a:ext uri="{FF2B5EF4-FFF2-40B4-BE49-F238E27FC236}">
                  <a16:creationId xmlns:a16="http://schemas.microsoft.com/office/drawing/2014/main" id="{71CA7A42-1AB1-408D-876F-5C82017D06F6}"/>
                </a:ext>
              </a:extLst>
            </p:cNvPr>
            <p:cNvSpPr txBox="1"/>
            <p:nvPr/>
          </p:nvSpPr>
          <p:spPr>
            <a:xfrm>
              <a:off x="236126" y="1325343"/>
              <a:ext cx="941315" cy="523220"/>
            </a:xfrm>
            <a:prstGeom prst="rect">
              <a:avLst/>
            </a:prstGeom>
            <a:noFill/>
          </p:spPr>
          <p:txBody>
            <a:bodyPr wrap="square" rtlCol="0">
              <a:spAutoFit/>
            </a:bodyPr>
            <a:lstStyle/>
            <a:p>
              <a:r>
                <a:rPr lang="en-US" sz="2800" b="1" dirty="0"/>
                <a:t>F1</a:t>
              </a:r>
              <a:endParaRPr lang="en-GB" sz="2800" b="1" dirty="0"/>
            </a:p>
          </p:txBody>
        </p:sp>
        <p:pic>
          <p:nvPicPr>
            <p:cNvPr id="36" name="Picture 35">
              <a:extLst>
                <a:ext uri="{FF2B5EF4-FFF2-40B4-BE49-F238E27FC236}">
                  <a16:creationId xmlns:a16="http://schemas.microsoft.com/office/drawing/2014/main" id="{44433D57-2498-4AF2-9685-9B1A3FEA720B}"/>
                </a:ext>
              </a:extLst>
            </p:cNvPr>
            <p:cNvPicPr>
              <a:picLocks/>
            </p:cNvPicPr>
            <p:nvPr/>
          </p:nvPicPr>
          <p:blipFill>
            <a:blip r:embed="rId7"/>
            <a:stretch>
              <a:fillRect/>
            </a:stretch>
          </p:blipFill>
          <p:spPr>
            <a:xfrm>
              <a:off x="1658999" y="1228874"/>
              <a:ext cx="889200" cy="676800"/>
            </a:xfrm>
            <a:prstGeom prst="rect">
              <a:avLst/>
            </a:prstGeom>
          </p:spPr>
        </p:pic>
        <p:pic>
          <p:nvPicPr>
            <p:cNvPr id="37" name="Picture 36">
              <a:extLst>
                <a:ext uri="{FF2B5EF4-FFF2-40B4-BE49-F238E27FC236}">
                  <a16:creationId xmlns:a16="http://schemas.microsoft.com/office/drawing/2014/main" id="{32B4291D-9E23-473E-96AB-1D3B6BA5FDA2}"/>
                </a:ext>
              </a:extLst>
            </p:cNvPr>
            <p:cNvPicPr>
              <a:picLocks noChangeAspect="1"/>
            </p:cNvPicPr>
            <p:nvPr/>
          </p:nvPicPr>
          <p:blipFill>
            <a:blip r:embed="rId6"/>
            <a:stretch>
              <a:fillRect/>
            </a:stretch>
          </p:blipFill>
          <p:spPr>
            <a:xfrm>
              <a:off x="1683906" y="2394576"/>
              <a:ext cx="839386" cy="672908"/>
            </a:xfrm>
            <a:prstGeom prst="rect">
              <a:avLst/>
            </a:prstGeom>
          </p:spPr>
        </p:pic>
        <p:cxnSp>
          <p:nvCxnSpPr>
            <p:cNvPr id="38" name="Straight Connector 37">
              <a:extLst>
                <a:ext uri="{FF2B5EF4-FFF2-40B4-BE49-F238E27FC236}">
                  <a16:creationId xmlns:a16="http://schemas.microsoft.com/office/drawing/2014/main" id="{B70A7D39-1FD6-40F8-BCEC-66BFC273A8DF}"/>
                </a:ext>
              </a:extLst>
            </p:cNvPr>
            <p:cNvCxnSpPr>
              <a:cxnSpLocks/>
            </p:cNvCxnSpPr>
            <p:nvPr/>
          </p:nvCxnSpPr>
          <p:spPr>
            <a:xfrm flipH="1">
              <a:off x="2091794" y="2179955"/>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E576423-87B0-430E-9FB4-1E963D12F27E}"/>
                </a:ext>
              </a:extLst>
            </p:cNvPr>
            <p:cNvSpPr txBox="1"/>
            <p:nvPr/>
          </p:nvSpPr>
          <p:spPr>
            <a:xfrm>
              <a:off x="207038" y="2469420"/>
              <a:ext cx="941315" cy="523220"/>
            </a:xfrm>
            <a:prstGeom prst="rect">
              <a:avLst/>
            </a:prstGeom>
            <a:noFill/>
          </p:spPr>
          <p:txBody>
            <a:bodyPr wrap="square" rtlCol="0">
              <a:spAutoFit/>
            </a:bodyPr>
            <a:lstStyle/>
            <a:p>
              <a:r>
                <a:rPr lang="en-US" sz="2800" b="1" dirty="0"/>
                <a:t>F2</a:t>
              </a:r>
              <a:endParaRPr lang="en-GB" sz="2800" b="1" dirty="0"/>
            </a:p>
          </p:txBody>
        </p:sp>
        <p:sp>
          <p:nvSpPr>
            <p:cNvPr id="40" name="TextBox 39">
              <a:extLst>
                <a:ext uri="{FF2B5EF4-FFF2-40B4-BE49-F238E27FC236}">
                  <a16:creationId xmlns:a16="http://schemas.microsoft.com/office/drawing/2014/main" id="{5B8B3D9B-6225-4770-AD3C-21E9CD14F7B4}"/>
                </a:ext>
              </a:extLst>
            </p:cNvPr>
            <p:cNvSpPr txBox="1"/>
            <p:nvPr/>
          </p:nvSpPr>
          <p:spPr>
            <a:xfrm>
              <a:off x="1801345" y="2992640"/>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pic>
          <p:nvPicPr>
            <p:cNvPr id="41" name="Picture 40">
              <a:extLst>
                <a:ext uri="{FF2B5EF4-FFF2-40B4-BE49-F238E27FC236}">
                  <a16:creationId xmlns:a16="http://schemas.microsoft.com/office/drawing/2014/main" id="{5AAA32A8-8D0E-44D0-8129-A4F60CA7F0B0}"/>
                </a:ext>
              </a:extLst>
            </p:cNvPr>
            <p:cNvPicPr>
              <a:picLocks noChangeAspect="1"/>
            </p:cNvPicPr>
            <p:nvPr/>
          </p:nvPicPr>
          <p:blipFill>
            <a:blip r:embed="rId6"/>
            <a:stretch>
              <a:fillRect/>
            </a:stretch>
          </p:blipFill>
          <p:spPr>
            <a:xfrm>
              <a:off x="1683906" y="3630715"/>
              <a:ext cx="839386" cy="672908"/>
            </a:xfrm>
            <a:prstGeom prst="rect">
              <a:avLst/>
            </a:prstGeom>
          </p:spPr>
        </p:pic>
        <p:cxnSp>
          <p:nvCxnSpPr>
            <p:cNvPr id="42" name="Straight Connector 41">
              <a:extLst>
                <a:ext uri="{FF2B5EF4-FFF2-40B4-BE49-F238E27FC236}">
                  <a16:creationId xmlns:a16="http://schemas.microsoft.com/office/drawing/2014/main" id="{D5333366-6A4D-4326-8633-9384A2EA296B}"/>
                </a:ext>
              </a:extLst>
            </p:cNvPr>
            <p:cNvCxnSpPr>
              <a:cxnSpLocks/>
            </p:cNvCxnSpPr>
            <p:nvPr/>
          </p:nvCxnSpPr>
          <p:spPr>
            <a:xfrm flipH="1">
              <a:off x="2091794" y="3416094"/>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761FCBC-2A0C-45A3-B915-180A270C6238}"/>
                </a:ext>
              </a:extLst>
            </p:cNvPr>
            <p:cNvSpPr txBox="1"/>
            <p:nvPr/>
          </p:nvSpPr>
          <p:spPr>
            <a:xfrm>
              <a:off x="207038" y="3705559"/>
              <a:ext cx="941315" cy="523220"/>
            </a:xfrm>
            <a:prstGeom prst="rect">
              <a:avLst/>
            </a:prstGeom>
            <a:noFill/>
          </p:spPr>
          <p:txBody>
            <a:bodyPr wrap="square" rtlCol="0">
              <a:spAutoFit/>
            </a:bodyPr>
            <a:lstStyle/>
            <a:p>
              <a:r>
                <a:rPr lang="en-US" sz="2800" b="1" dirty="0"/>
                <a:t>F3</a:t>
              </a:r>
              <a:endParaRPr lang="en-GB" sz="2800" b="1" dirty="0"/>
            </a:p>
          </p:txBody>
        </p:sp>
        <p:sp>
          <p:nvSpPr>
            <p:cNvPr id="44" name="TextBox 43">
              <a:extLst>
                <a:ext uri="{FF2B5EF4-FFF2-40B4-BE49-F238E27FC236}">
                  <a16:creationId xmlns:a16="http://schemas.microsoft.com/office/drawing/2014/main" id="{F5B4508D-48B0-4CF3-B90F-6EDC811FDD14}"/>
                </a:ext>
              </a:extLst>
            </p:cNvPr>
            <p:cNvSpPr txBox="1"/>
            <p:nvPr/>
          </p:nvSpPr>
          <p:spPr>
            <a:xfrm>
              <a:off x="1801345" y="4228779"/>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pic>
          <p:nvPicPr>
            <p:cNvPr id="45" name="Picture 44">
              <a:extLst>
                <a:ext uri="{FF2B5EF4-FFF2-40B4-BE49-F238E27FC236}">
                  <a16:creationId xmlns:a16="http://schemas.microsoft.com/office/drawing/2014/main" id="{9126B8AD-6311-44B2-9ABC-CA71F09F2CB0}"/>
                </a:ext>
              </a:extLst>
            </p:cNvPr>
            <p:cNvPicPr>
              <a:picLocks noChangeAspect="1"/>
            </p:cNvPicPr>
            <p:nvPr/>
          </p:nvPicPr>
          <p:blipFill>
            <a:blip r:embed="rId6"/>
            <a:stretch>
              <a:fillRect/>
            </a:stretch>
          </p:blipFill>
          <p:spPr>
            <a:xfrm>
              <a:off x="1683906" y="4810688"/>
              <a:ext cx="839386" cy="672908"/>
            </a:xfrm>
            <a:prstGeom prst="rect">
              <a:avLst/>
            </a:prstGeom>
          </p:spPr>
        </p:pic>
        <p:cxnSp>
          <p:nvCxnSpPr>
            <p:cNvPr id="46" name="Straight Connector 45">
              <a:extLst>
                <a:ext uri="{FF2B5EF4-FFF2-40B4-BE49-F238E27FC236}">
                  <a16:creationId xmlns:a16="http://schemas.microsoft.com/office/drawing/2014/main" id="{DB938EFA-0F9E-46DE-AE7C-0A3A7DD0BB70}"/>
                </a:ext>
              </a:extLst>
            </p:cNvPr>
            <p:cNvCxnSpPr>
              <a:cxnSpLocks/>
            </p:cNvCxnSpPr>
            <p:nvPr/>
          </p:nvCxnSpPr>
          <p:spPr>
            <a:xfrm flipH="1">
              <a:off x="2091794" y="4596067"/>
              <a:ext cx="6772" cy="43107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8971298-5BF2-4C10-9FB9-6327A7193C79}"/>
                </a:ext>
              </a:extLst>
            </p:cNvPr>
            <p:cNvSpPr txBox="1"/>
            <p:nvPr/>
          </p:nvSpPr>
          <p:spPr>
            <a:xfrm>
              <a:off x="207038" y="4885532"/>
              <a:ext cx="941315" cy="523220"/>
            </a:xfrm>
            <a:prstGeom prst="rect">
              <a:avLst/>
            </a:prstGeom>
            <a:noFill/>
          </p:spPr>
          <p:txBody>
            <a:bodyPr wrap="square" rtlCol="0">
              <a:spAutoFit/>
            </a:bodyPr>
            <a:lstStyle/>
            <a:p>
              <a:r>
                <a:rPr lang="en-US" sz="2800" b="1" dirty="0"/>
                <a:t>F4</a:t>
              </a:r>
              <a:endParaRPr lang="en-GB" sz="2800" b="1" dirty="0"/>
            </a:p>
          </p:txBody>
        </p:sp>
        <p:sp>
          <p:nvSpPr>
            <p:cNvPr id="48" name="TextBox 47">
              <a:extLst>
                <a:ext uri="{FF2B5EF4-FFF2-40B4-BE49-F238E27FC236}">
                  <a16:creationId xmlns:a16="http://schemas.microsoft.com/office/drawing/2014/main" id="{B788CE90-E8E8-4154-8935-1EACF6AAEB17}"/>
                </a:ext>
              </a:extLst>
            </p:cNvPr>
            <p:cNvSpPr txBox="1"/>
            <p:nvPr/>
          </p:nvSpPr>
          <p:spPr>
            <a:xfrm>
              <a:off x="1801345" y="5408752"/>
              <a:ext cx="839386" cy="367255"/>
            </a:xfrm>
            <a:prstGeom prst="rect">
              <a:avLst/>
            </a:prstGeom>
            <a:noFill/>
          </p:spPr>
          <p:txBody>
            <a:bodyPr wrap="square" rtlCol="0">
              <a:spAutoFit/>
            </a:bodyPr>
            <a:lstStyle/>
            <a:p>
              <a:r>
                <a:rPr lang="en-US" dirty="0"/>
                <a:t>+/+ </a:t>
              </a:r>
              <a:r>
                <a:rPr lang="en-GB" b="1" i="0" dirty="0">
                  <a:solidFill>
                    <a:srgbClr val="202124"/>
                  </a:solidFill>
                  <a:effectLst/>
                  <a:latin typeface="arial" panose="020B0604020202020204" pitchFamily="34" charset="0"/>
                </a:rPr>
                <a:t>⚥</a:t>
              </a:r>
              <a:endParaRPr lang="en-GB" dirty="0"/>
            </a:p>
          </p:txBody>
        </p:sp>
      </p:grpSp>
      <p:pic>
        <p:nvPicPr>
          <p:cNvPr id="64" name="Picture 63">
            <a:extLst>
              <a:ext uri="{FF2B5EF4-FFF2-40B4-BE49-F238E27FC236}">
                <a16:creationId xmlns:a16="http://schemas.microsoft.com/office/drawing/2014/main" id="{C514C04B-A69F-46C9-93A7-8A4FA5A1B7EE}"/>
              </a:ext>
            </a:extLst>
          </p:cNvPr>
          <p:cNvPicPr>
            <a:picLocks/>
          </p:cNvPicPr>
          <p:nvPr/>
        </p:nvPicPr>
        <p:blipFill>
          <a:blip r:embed="rId7"/>
          <a:stretch>
            <a:fillRect/>
          </a:stretch>
        </p:blipFill>
        <p:spPr>
          <a:xfrm>
            <a:off x="1683906" y="2408039"/>
            <a:ext cx="889200" cy="676800"/>
          </a:xfrm>
          <a:prstGeom prst="rect">
            <a:avLst/>
          </a:prstGeom>
        </p:spPr>
      </p:pic>
      <p:pic>
        <p:nvPicPr>
          <p:cNvPr id="65" name="Picture 64">
            <a:extLst>
              <a:ext uri="{FF2B5EF4-FFF2-40B4-BE49-F238E27FC236}">
                <a16:creationId xmlns:a16="http://schemas.microsoft.com/office/drawing/2014/main" id="{B46215EE-FF4F-491D-80BF-C7F560D21095}"/>
              </a:ext>
            </a:extLst>
          </p:cNvPr>
          <p:cNvPicPr>
            <a:picLocks/>
          </p:cNvPicPr>
          <p:nvPr/>
        </p:nvPicPr>
        <p:blipFill>
          <a:blip r:embed="rId7"/>
          <a:stretch>
            <a:fillRect/>
          </a:stretch>
        </p:blipFill>
        <p:spPr>
          <a:xfrm>
            <a:off x="1708319" y="3628873"/>
            <a:ext cx="889200" cy="676800"/>
          </a:xfrm>
          <a:prstGeom prst="rect">
            <a:avLst/>
          </a:prstGeom>
        </p:spPr>
      </p:pic>
      <p:sp>
        <p:nvSpPr>
          <p:cNvPr id="49" name="Rectangle 48">
            <a:extLst>
              <a:ext uri="{FF2B5EF4-FFF2-40B4-BE49-F238E27FC236}">
                <a16:creationId xmlns:a16="http://schemas.microsoft.com/office/drawing/2014/main" id="{A55035F3-4421-481A-82CF-7BA97E254549}"/>
              </a:ext>
            </a:extLst>
          </p:cNvPr>
          <p:cNvSpPr/>
          <p:nvPr/>
        </p:nvSpPr>
        <p:spPr>
          <a:xfrm>
            <a:off x="10117263" y="2756646"/>
            <a:ext cx="2074737" cy="3274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406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5C6A90-DC43-44C3-A23D-D25CB00682E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85011" y="1214742"/>
            <a:ext cx="5821692" cy="2627382"/>
          </a:xfrm>
          <a:prstGeom prst="rect">
            <a:avLst/>
          </a:prstGeom>
        </p:spPr>
      </p:pic>
      <p:pic>
        <p:nvPicPr>
          <p:cNvPr id="5" name="Picture 4">
            <a:extLst>
              <a:ext uri="{FF2B5EF4-FFF2-40B4-BE49-F238E27FC236}">
                <a16:creationId xmlns:a16="http://schemas.microsoft.com/office/drawing/2014/main" id="{28308B9B-2A19-40D1-9909-4613DEC9E73B}"/>
              </a:ext>
            </a:extLst>
          </p:cNvPr>
          <p:cNvPicPr>
            <a:picLocks noChangeAspect="1"/>
          </p:cNvPicPr>
          <p:nvPr/>
        </p:nvPicPr>
        <p:blipFill>
          <a:blip r:embed="rId4"/>
          <a:stretch>
            <a:fillRect/>
          </a:stretch>
        </p:blipFill>
        <p:spPr>
          <a:xfrm>
            <a:off x="4221394" y="1995032"/>
            <a:ext cx="1072898" cy="1066802"/>
          </a:xfrm>
          <a:prstGeom prst="rect">
            <a:avLst/>
          </a:prstGeom>
        </p:spPr>
      </p:pic>
      <p:pic>
        <p:nvPicPr>
          <p:cNvPr id="9" name="Picture 8">
            <a:extLst>
              <a:ext uri="{FF2B5EF4-FFF2-40B4-BE49-F238E27FC236}">
                <a16:creationId xmlns:a16="http://schemas.microsoft.com/office/drawing/2014/main" id="{45935628-E45D-4CB3-B975-D193C2E2D49B}"/>
              </a:ext>
            </a:extLst>
          </p:cNvPr>
          <p:cNvPicPr>
            <a:picLocks noChangeAspect="1"/>
          </p:cNvPicPr>
          <p:nvPr/>
        </p:nvPicPr>
        <p:blipFill>
          <a:blip r:embed="rId5"/>
          <a:stretch>
            <a:fillRect/>
          </a:stretch>
        </p:blipFill>
        <p:spPr>
          <a:xfrm>
            <a:off x="1331315" y="3892538"/>
            <a:ext cx="5529084" cy="670562"/>
          </a:xfrm>
          <a:prstGeom prst="rect">
            <a:avLst/>
          </a:prstGeom>
        </p:spPr>
      </p:pic>
    </p:spTree>
    <p:extLst>
      <p:ext uri="{BB962C8B-B14F-4D97-AF65-F5344CB8AC3E}">
        <p14:creationId xmlns:p14="http://schemas.microsoft.com/office/powerpoint/2010/main" val="40145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15" name="Freeform: Shape 14">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88EF35-9230-4F59-9840-D8AAD6A63342}"/>
              </a:ext>
            </a:extLst>
          </p:cNvPr>
          <p:cNvSpPr>
            <a:spLocks noGrp="1"/>
          </p:cNvSpPr>
          <p:nvPr>
            <p:ph type="title"/>
          </p:nvPr>
        </p:nvSpPr>
        <p:spPr>
          <a:xfrm>
            <a:off x="-698101" y="1449289"/>
            <a:ext cx="6270226" cy="4955499"/>
          </a:xfrm>
          <a:prstGeom prst="ellipse">
            <a:avLst/>
          </a:prstGeom>
        </p:spPr>
        <p:txBody>
          <a:bodyPr vert="horz" lIns="91440" tIns="45720" rIns="91440" bIns="45720" rtlCol="0" anchor="t">
            <a:noAutofit/>
          </a:bodyPr>
          <a:lstStyle/>
          <a:p>
            <a:r>
              <a:rPr lang="en-US" sz="6000" kern="1200" dirty="0">
                <a:solidFill>
                  <a:schemeClr val="tx2"/>
                </a:solidFill>
                <a:latin typeface="+mj-lt"/>
                <a:ea typeface="+mj-ea"/>
                <a:cs typeface="+mj-cs"/>
              </a:rPr>
              <a:t>What is epigenetics??</a:t>
            </a:r>
          </a:p>
        </p:txBody>
      </p:sp>
      <p:pic>
        <p:nvPicPr>
          <p:cNvPr id="5" name="Picture 4" descr="Thinking face">
            <a:extLst>
              <a:ext uri="{FF2B5EF4-FFF2-40B4-BE49-F238E27FC236}">
                <a16:creationId xmlns:a16="http://schemas.microsoft.com/office/drawing/2014/main" id="{F6E848DD-7CA6-4FCD-8AB1-C9332F465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226" y="-789727"/>
            <a:ext cx="5367528" cy="5367528"/>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244535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descr="A picture showing a DNA sequence, transcribed into RNA">
            <a:extLst>
              <a:ext uri="{FF2B5EF4-FFF2-40B4-BE49-F238E27FC236}">
                <a16:creationId xmlns:a16="http://schemas.microsoft.com/office/drawing/2014/main" id="{3ED920FA-5E40-451C-A56E-FEC453537D49}"/>
              </a:ext>
            </a:extLst>
          </p:cNvPr>
          <p:cNvGrpSpPr/>
          <p:nvPr/>
        </p:nvGrpSpPr>
        <p:grpSpPr>
          <a:xfrm>
            <a:off x="-861848" y="0"/>
            <a:ext cx="12693848" cy="6982645"/>
            <a:chOff x="483476" y="-136635"/>
            <a:chExt cx="12693848" cy="6982645"/>
          </a:xfrm>
        </p:grpSpPr>
        <p:sp>
          <p:nvSpPr>
            <p:cNvPr id="25" name="Rectangle 24">
              <a:extLst>
                <a:ext uri="{FF2B5EF4-FFF2-40B4-BE49-F238E27FC236}">
                  <a16:creationId xmlns:a16="http://schemas.microsoft.com/office/drawing/2014/main" id="{24F21CE8-53FF-4815-B3D6-7F29941A64DB}"/>
                </a:ext>
              </a:extLst>
            </p:cNvPr>
            <p:cNvSpPr/>
            <p:nvPr/>
          </p:nvSpPr>
          <p:spPr>
            <a:xfrm>
              <a:off x="483476" y="1807779"/>
              <a:ext cx="11487807" cy="5038231"/>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a:extLst>
                <a:ext uri="{FF2B5EF4-FFF2-40B4-BE49-F238E27FC236}">
                  <a16:creationId xmlns:a16="http://schemas.microsoft.com/office/drawing/2014/main" id="{55F1B8DF-1053-41E2-864C-A0C9C3D6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324" y="-13663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EECE9-1C82-4CA7-B1BA-54757D48DB5A}"/>
                </a:ext>
              </a:extLst>
            </p:cNvPr>
            <p:cNvSpPr txBox="1"/>
            <p:nvPr/>
          </p:nvSpPr>
          <p:spPr>
            <a:xfrm>
              <a:off x="3610960" y="365710"/>
              <a:ext cx="3972911" cy="369332"/>
            </a:xfrm>
            <a:prstGeom prst="rect">
              <a:avLst/>
            </a:prstGeom>
            <a:noFill/>
          </p:spPr>
          <p:txBody>
            <a:bodyPr wrap="square" rtlCol="0">
              <a:spAutoFit/>
            </a:bodyPr>
            <a:lstStyle/>
            <a:p>
              <a:pPr algn="ctr"/>
              <a:r>
                <a:rPr lang="en-US" dirty="0">
                  <a:latin typeface="Arial Black" panose="020B0A04020102020204" pitchFamily="34" charset="0"/>
                </a:rPr>
                <a:t>GENE</a:t>
              </a:r>
              <a:endParaRPr lang="en-GB" dirty="0">
                <a:latin typeface="Arial Black" panose="020B0A04020102020204" pitchFamily="34" charset="0"/>
              </a:endParaRPr>
            </a:p>
          </p:txBody>
        </p:sp>
        <p:sp>
          <p:nvSpPr>
            <p:cNvPr id="21" name="TextBox 20">
              <a:extLst>
                <a:ext uri="{FF2B5EF4-FFF2-40B4-BE49-F238E27FC236}">
                  <a16:creationId xmlns:a16="http://schemas.microsoft.com/office/drawing/2014/main" id="{37515142-0FBC-4521-977D-07440AB53EB3}"/>
                </a:ext>
              </a:extLst>
            </p:cNvPr>
            <p:cNvSpPr txBox="1"/>
            <p:nvPr/>
          </p:nvSpPr>
          <p:spPr>
            <a:xfrm>
              <a:off x="1387366" y="735725"/>
              <a:ext cx="2554013" cy="830997"/>
            </a:xfrm>
            <a:prstGeom prst="rect">
              <a:avLst/>
            </a:prstGeom>
            <a:noFill/>
          </p:spPr>
          <p:txBody>
            <a:bodyPr wrap="square" rtlCol="0">
              <a:spAutoFit/>
            </a:bodyPr>
            <a:lstStyle/>
            <a:p>
              <a:pPr algn="ctr"/>
              <a:r>
                <a:rPr lang="en-US" sz="4800" dirty="0">
                  <a:latin typeface="Arial Black" panose="020B0A04020102020204" pitchFamily="34" charset="0"/>
                </a:rPr>
                <a:t>DNA</a:t>
              </a:r>
              <a:endParaRPr lang="en-GB" sz="4800" dirty="0">
                <a:latin typeface="Arial Black" panose="020B0A04020102020204" pitchFamily="34" charset="0"/>
              </a:endParaRPr>
            </a:p>
          </p:txBody>
        </p:sp>
        <p:sp>
          <p:nvSpPr>
            <p:cNvPr id="23" name="TextBox 22">
              <a:extLst>
                <a:ext uri="{FF2B5EF4-FFF2-40B4-BE49-F238E27FC236}">
                  <a16:creationId xmlns:a16="http://schemas.microsoft.com/office/drawing/2014/main" id="{9E818D85-7C7D-4F12-9189-71704CE3E97C}"/>
                </a:ext>
              </a:extLst>
            </p:cNvPr>
            <p:cNvSpPr txBox="1"/>
            <p:nvPr/>
          </p:nvSpPr>
          <p:spPr>
            <a:xfrm>
              <a:off x="1387365" y="3013501"/>
              <a:ext cx="2554013" cy="830997"/>
            </a:xfrm>
            <a:prstGeom prst="rect">
              <a:avLst/>
            </a:prstGeom>
            <a:noFill/>
          </p:spPr>
          <p:txBody>
            <a:bodyPr wrap="square" rtlCol="0">
              <a:spAutoFit/>
            </a:bodyPr>
            <a:lstStyle/>
            <a:p>
              <a:pPr algn="ctr"/>
              <a:r>
                <a:rPr lang="en-US" sz="4800" dirty="0">
                  <a:latin typeface="Arial Black" panose="020B0A04020102020204" pitchFamily="34" charset="0"/>
                </a:rPr>
                <a:t>RNA</a:t>
              </a:r>
              <a:endParaRPr lang="en-GB" sz="4800" dirty="0">
                <a:latin typeface="Arial Black" panose="020B0A04020102020204" pitchFamily="34" charset="0"/>
              </a:endParaRPr>
            </a:p>
          </p:txBody>
        </p:sp>
        <p:sp>
          <p:nvSpPr>
            <p:cNvPr id="24" name="TextBox 23">
              <a:extLst>
                <a:ext uri="{FF2B5EF4-FFF2-40B4-BE49-F238E27FC236}">
                  <a16:creationId xmlns:a16="http://schemas.microsoft.com/office/drawing/2014/main" id="{3084F101-7121-434B-89FB-C9F7F712C4AC}"/>
                </a:ext>
              </a:extLst>
            </p:cNvPr>
            <p:cNvSpPr txBox="1"/>
            <p:nvPr/>
          </p:nvSpPr>
          <p:spPr>
            <a:xfrm>
              <a:off x="1387365" y="5018691"/>
              <a:ext cx="3310759" cy="830997"/>
            </a:xfrm>
            <a:prstGeom prst="rect">
              <a:avLst/>
            </a:prstGeom>
            <a:noFill/>
          </p:spPr>
          <p:txBody>
            <a:bodyPr wrap="square" rtlCol="0">
              <a:spAutoFit/>
            </a:bodyPr>
            <a:lstStyle/>
            <a:p>
              <a:pPr algn="ctr"/>
              <a:r>
                <a:rPr lang="en-US" sz="4800" dirty="0">
                  <a:latin typeface="Arial Black" panose="020B0A04020102020204" pitchFamily="34" charset="0"/>
                </a:rPr>
                <a:t>PROTEIN</a:t>
              </a:r>
              <a:endParaRPr lang="en-GB" sz="4800" dirty="0">
                <a:latin typeface="Arial Black" panose="020B0A04020102020204" pitchFamily="34" charset="0"/>
              </a:endParaRPr>
            </a:p>
          </p:txBody>
        </p:sp>
      </p:grpSp>
      <p:pic>
        <p:nvPicPr>
          <p:cNvPr id="3" name="Picture 2">
            <a:extLst>
              <a:ext uri="{FF2B5EF4-FFF2-40B4-BE49-F238E27FC236}">
                <a16:creationId xmlns:a16="http://schemas.microsoft.com/office/drawing/2014/main" id="{EA6CF184-08DC-4F59-AAD2-769434D9813D}"/>
              </a:ext>
            </a:extLst>
          </p:cNvPr>
          <p:cNvPicPr>
            <a:picLocks noChangeAspect="1"/>
          </p:cNvPicPr>
          <p:nvPr/>
        </p:nvPicPr>
        <p:blipFill>
          <a:blip r:embed="rId4"/>
          <a:stretch>
            <a:fillRect/>
          </a:stretch>
        </p:blipFill>
        <p:spPr>
          <a:xfrm>
            <a:off x="3191765" y="2069734"/>
            <a:ext cx="6838482" cy="1931060"/>
          </a:xfrm>
          <a:prstGeom prst="rect">
            <a:avLst/>
          </a:prstGeom>
        </p:spPr>
      </p:pic>
    </p:spTree>
    <p:extLst>
      <p:ext uri="{BB962C8B-B14F-4D97-AF65-F5344CB8AC3E}">
        <p14:creationId xmlns:p14="http://schemas.microsoft.com/office/powerpoint/2010/main" val="176620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NA ">
            <a:extLst>
              <a:ext uri="{FF2B5EF4-FFF2-40B4-BE49-F238E27FC236}">
                <a16:creationId xmlns:a16="http://schemas.microsoft.com/office/drawing/2014/main" id="{7988C283-652A-4DCF-8994-615F24548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FABDD3-BB74-4925-9A66-FFDF29A37E7E}"/>
              </a:ext>
            </a:extLst>
          </p:cNvPr>
          <p:cNvSpPr txBox="1"/>
          <p:nvPr/>
        </p:nvSpPr>
        <p:spPr>
          <a:xfrm>
            <a:off x="2265636" y="502345"/>
            <a:ext cx="3972911" cy="369332"/>
          </a:xfrm>
          <a:prstGeom prst="rect">
            <a:avLst/>
          </a:prstGeom>
          <a:noFill/>
        </p:spPr>
        <p:txBody>
          <a:bodyPr wrap="square" rtlCol="0">
            <a:spAutoFit/>
          </a:bodyPr>
          <a:lstStyle/>
          <a:p>
            <a:pPr algn="ctr"/>
            <a:r>
              <a:rPr lang="en-US" dirty="0">
                <a:latin typeface="Arial Black" panose="020B0A04020102020204" pitchFamily="34" charset="0"/>
              </a:rPr>
              <a:t>GENE</a:t>
            </a:r>
            <a:endParaRPr lang="en-GB" dirty="0">
              <a:latin typeface="Arial Black" panose="020B0A04020102020204" pitchFamily="34" charset="0"/>
            </a:endParaRPr>
          </a:p>
        </p:txBody>
      </p:sp>
      <p:grpSp>
        <p:nvGrpSpPr>
          <p:cNvPr id="26" name="Group 25">
            <a:extLst>
              <a:ext uri="{FF2B5EF4-FFF2-40B4-BE49-F238E27FC236}">
                <a16:creationId xmlns:a16="http://schemas.microsoft.com/office/drawing/2014/main" id="{3ED920FA-5E40-451C-A56E-FEC453537D49}"/>
              </a:ext>
            </a:extLst>
          </p:cNvPr>
          <p:cNvGrpSpPr/>
          <p:nvPr/>
        </p:nvGrpSpPr>
        <p:grpSpPr>
          <a:xfrm>
            <a:off x="-861848" y="872360"/>
            <a:ext cx="11487807" cy="6110285"/>
            <a:chOff x="483476" y="735725"/>
            <a:chExt cx="11487807" cy="6110285"/>
          </a:xfrm>
        </p:grpSpPr>
        <p:sp>
          <p:nvSpPr>
            <p:cNvPr id="21" name="TextBox 20">
              <a:extLst>
                <a:ext uri="{FF2B5EF4-FFF2-40B4-BE49-F238E27FC236}">
                  <a16:creationId xmlns:a16="http://schemas.microsoft.com/office/drawing/2014/main" id="{37515142-0FBC-4521-977D-07440AB53EB3}"/>
                </a:ext>
              </a:extLst>
            </p:cNvPr>
            <p:cNvSpPr txBox="1"/>
            <p:nvPr/>
          </p:nvSpPr>
          <p:spPr>
            <a:xfrm>
              <a:off x="1387366" y="735725"/>
              <a:ext cx="2554013" cy="830997"/>
            </a:xfrm>
            <a:prstGeom prst="rect">
              <a:avLst/>
            </a:prstGeom>
            <a:noFill/>
          </p:spPr>
          <p:txBody>
            <a:bodyPr wrap="square" rtlCol="0">
              <a:spAutoFit/>
            </a:bodyPr>
            <a:lstStyle/>
            <a:p>
              <a:pPr algn="ctr"/>
              <a:r>
                <a:rPr lang="en-US" sz="4800" dirty="0">
                  <a:latin typeface="Arial Black" panose="020B0A04020102020204" pitchFamily="34" charset="0"/>
                </a:rPr>
                <a:t>DNA</a:t>
              </a:r>
              <a:endParaRPr lang="en-GB" sz="4800" dirty="0">
                <a:latin typeface="Arial Black" panose="020B0A04020102020204" pitchFamily="34" charset="0"/>
              </a:endParaRPr>
            </a:p>
          </p:txBody>
        </p:sp>
        <p:sp>
          <p:nvSpPr>
            <p:cNvPr id="23" name="TextBox 22">
              <a:extLst>
                <a:ext uri="{FF2B5EF4-FFF2-40B4-BE49-F238E27FC236}">
                  <a16:creationId xmlns:a16="http://schemas.microsoft.com/office/drawing/2014/main" id="{9E818D85-7C7D-4F12-9189-71704CE3E97C}"/>
                </a:ext>
              </a:extLst>
            </p:cNvPr>
            <p:cNvSpPr txBox="1"/>
            <p:nvPr/>
          </p:nvSpPr>
          <p:spPr>
            <a:xfrm>
              <a:off x="1387365" y="3013501"/>
              <a:ext cx="2554013" cy="830997"/>
            </a:xfrm>
            <a:prstGeom prst="rect">
              <a:avLst/>
            </a:prstGeom>
            <a:noFill/>
          </p:spPr>
          <p:txBody>
            <a:bodyPr wrap="square" rtlCol="0">
              <a:spAutoFit/>
            </a:bodyPr>
            <a:lstStyle/>
            <a:p>
              <a:pPr algn="ctr"/>
              <a:r>
                <a:rPr lang="en-US" sz="4800" dirty="0">
                  <a:latin typeface="Arial Black" panose="020B0A04020102020204" pitchFamily="34" charset="0"/>
                </a:rPr>
                <a:t>RNA</a:t>
              </a:r>
              <a:endParaRPr lang="en-GB" sz="4800" dirty="0">
                <a:latin typeface="Arial Black" panose="020B0A04020102020204" pitchFamily="34" charset="0"/>
              </a:endParaRPr>
            </a:p>
          </p:txBody>
        </p:sp>
        <p:sp>
          <p:nvSpPr>
            <p:cNvPr id="24" name="TextBox 23">
              <a:extLst>
                <a:ext uri="{FF2B5EF4-FFF2-40B4-BE49-F238E27FC236}">
                  <a16:creationId xmlns:a16="http://schemas.microsoft.com/office/drawing/2014/main" id="{3084F101-7121-434B-89FB-C9F7F712C4AC}"/>
                </a:ext>
              </a:extLst>
            </p:cNvPr>
            <p:cNvSpPr txBox="1"/>
            <p:nvPr/>
          </p:nvSpPr>
          <p:spPr>
            <a:xfrm>
              <a:off x="1387365" y="5018691"/>
              <a:ext cx="3310759" cy="830997"/>
            </a:xfrm>
            <a:prstGeom prst="rect">
              <a:avLst/>
            </a:prstGeom>
            <a:noFill/>
          </p:spPr>
          <p:txBody>
            <a:bodyPr wrap="square" rtlCol="0">
              <a:spAutoFit/>
            </a:bodyPr>
            <a:lstStyle/>
            <a:p>
              <a:pPr algn="ctr"/>
              <a:r>
                <a:rPr lang="en-US" sz="4800" dirty="0">
                  <a:latin typeface="Arial Black" panose="020B0A04020102020204" pitchFamily="34" charset="0"/>
                </a:rPr>
                <a:t>PROTEIN</a:t>
              </a:r>
              <a:endParaRPr lang="en-GB" sz="4800" dirty="0">
                <a:latin typeface="Arial Black" panose="020B0A04020102020204" pitchFamily="34" charset="0"/>
              </a:endParaRPr>
            </a:p>
          </p:txBody>
        </p:sp>
        <p:sp>
          <p:nvSpPr>
            <p:cNvPr id="25" name="Rectangle 24">
              <a:extLst>
                <a:ext uri="{FF2B5EF4-FFF2-40B4-BE49-F238E27FC236}">
                  <a16:creationId xmlns:a16="http://schemas.microsoft.com/office/drawing/2014/main" id="{24F21CE8-53FF-4815-B3D6-7F29941A64DB}"/>
                </a:ext>
              </a:extLst>
            </p:cNvPr>
            <p:cNvSpPr/>
            <p:nvPr/>
          </p:nvSpPr>
          <p:spPr>
            <a:xfrm>
              <a:off x="483476" y="3972910"/>
              <a:ext cx="11487807" cy="28731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7540A130-6B88-4695-B46E-E2CE359DC269}"/>
              </a:ext>
            </a:extLst>
          </p:cNvPr>
          <p:cNvPicPr>
            <a:picLocks noChangeAspect="1"/>
          </p:cNvPicPr>
          <p:nvPr/>
        </p:nvPicPr>
        <p:blipFill>
          <a:blip r:embed="rId4"/>
          <a:stretch>
            <a:fillRect/>
          </a:stretch>
        </p:blipFill>
        <p:spPr>
          <a:xfrm>
            <a:off x="3191765" y="2069734"/>
            <a:ext cx="6838482" cy="1931060"/>
          </a:xfrm>
          <a:prstGeom prst="rect">
            <a:avLst/>
          </a:prstGeom>
        </p:spPr>
      </p:pic>
    </p:spTree>
    <p:extLst>
      <p:ext uri="{BB962C8B-B14F-4D97-AF65-F5344CB8AC3E}">
        <p14:creationId xmlns:p14="http://schemas.microsoft.com/office/powerpoint/2010/main" val="51987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NA mutations produce changes to RNA and Proteins">
            <a:extLst>
              <a:ext uri="{FF2B5EF4-FFF2-40B4-BE49-F238E27FC236}">
                <a16:creationId xmlns:a16="http://schemas.microsoft.com/office/drawing/2014/main" id="{55F1B8DF-1053-41E2-864C-A0C9C3D6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D5F2FD7-B03A-4B9D-8D3F-0492A8CE52D2}"/>
              </a:ext>
            </a:extLst>
          </p:cNvPr>
          <p:cNvPicPr>
            <a:picLocks noChangeAspect="1"/>
          </p:cNvPicPr>
          <p:nvPr/>
        </p:nvPicPr>
        <p:blipFill>
          <a:blip r:embed="rId4"/>
          <a:stretch>
            <a:fillRect/>
          </a:stretch>
        </p:blipFill>
        <p:spPr>
          <a:xfrm>
            <a:off x="5306891" y="4556066"/>
            <a:ext cx="2264488" cy="1636554"/>
          </a:xfrm>
          <a:prstGeom prst="rect">
            <a:avLst/>
          </a:prstGeom>
        </p:spPr>
      </p:pic>
      <p:grpSp>
        <p:nvGrpSpPr>
          <p:cNvPr id="13" name="Group 12">
            <a:extLst>
              <a:ext uri="{FF2B5EF4-FFF2-40B4-BE49-F238E27FC236}">
                <a16:creationId xmlns:a16="http://schemas.microsoft.com/office/drawing/2014/main" id="{6A3198BB-ACD5-4F9B-B524-413CCAAB9F77}"/>
              </a:ext>
            </a:extLst>
          </p:cNvPr>
          <p:cNvGrpSpPr/>
          <p:nvPr/>
        </p:nvGrpSpPr>
        <p:grpSpPr>
          <a:xfrm>
            <a:off x="5860200" y="2066400"/>
            <a:ext cx="1188000" cy="1985008"/>
            <a:chOff x="7308000" y="2071985"/>
            <a:chExt cx="1188000" cy="1985008"/>
          </a:xfrm>
        </p:grpSpPr>
        <p:sp>
          <p:nvSpPr>
            <p:cNvPr id="10" name="Rectangle 9">
              <a:extLst>
                <a:ext uri="{FF2B5EF4-FFF2-40B4-BE49-F238E27FC236}">
                  <a16:creationId xmlns:a16="http://schemas.microsoft.com/office/drawing/2014/main" id="{44D0575D-ADA2-4543-A15A-78097ECBF1CB}"/>
                </a:ext>
              </a:extLst>
            </p:cNvPr>
            <p:cNvSpPr/>
            <p:nvPr/>
          </p:nvSpPr>
          <p:spPr>
            <a:xfrm>
              <a:off x="7315200" y="2071985"/>
              <a:ext cx="987972" cy="1985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AB51E304-3B10-47C5-A36C-FCBB3C0F2B2D}"/>
                </a:ext>
              </a:extLst>
            </p:cNvPr>
            <p:cNvPicPr>
              <a:picLocks/>
            </p:cNvPicPr>
            <p:nvPr/>
          </p:nvPicPr>
          <p:blipFill>
            <a:blip r:embed="rId5"/>
            <a:stretch>
              <a:fillRect/>
            </a:stretch>
          </p:blipFill>
          <p:spPr>
            <a:xfrm flipV="1">
              <a:off x="7308000" y="3697200"/>
              <a:ext cx="1188000" cy="54000"/>
            </a:xfrm>
            <a:prstGeom prst="rect">
              <a:avLst/>
            </a:prstGeom>
          </p:spPr>
        </p:pic>
      </p:grpSp>
      <p:sp>
        <p:nvSpPr>
          <p:cNvPr id="22" name="Rectangle 21">
            <a:extLst>
              <a:ext uri="{FF2B5EF4-FFF2-40B4-BE49-F238E27FC236}">
                <a16:creationId xmlns:a16="http://schemas.microsoft.com/office/drawing/2014/main" id="{65064E84-9FEA-4D8B-9B15-3546ECEE60E7}"/>
              </a:ext>
            </a:extLst>
          </p:cNvPr>
          <p:cNvSpPr/>
          <p:nvPr/>
        </p:nvSpPr>
        <p:spPr>
          <a:xfrm>
            <a:off x="5834556" y="747703"/>
            <a:ext cx="987972" cy="1935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A6E5DD77-1FB7-40B8-AB6E-7D03609CE377}"/>
              </a:ext>
            </a:extLst>
          </p:cNvPr>
          <p:cNvSpPr txBox="1"/>
          <p:nvPr/>
        </p:nvSpPr>
        <p:spPr>
          <a:xfrm>
            <a:off x="2265636" y="502345"/>
            <a:ext cx="3972911" cy="369332"/>
          </a:xfrm>
          <a:prstGeom prst="rect">
            <a:avLst/>
          </a:prstGeom>
          <a:noFill/>
        </p:spPr>
        <p:txBody>
          <a:bodyPr wrap="square" rtlCol="0">
            <a:spAutoFit/>
          </a:bodyPr>
          <a:lstStyle/>
          <a:p>
            <a:pPr algn="ctr"/>
            <a:r>
              <a:rPr lang="en-US" dirty="0">
                <a:latin typeface="Arial Black" panose="020B0A04020102020204" pitchFamily="34" charset="0"/>
              </a:rPr>
              <a:t>GENE</a:t>
            </a:r>
            <a:endParaRPr lang="en-GB" dirty="0">
              <a:latin typeface="Arial Black" panose="020B0A04020102020204" pitchFamily="34" charset="0"/>
            </a:endParaRPr>
          </a:p>
        </p:txBody>
      </p:sp>
      <p:grpSp>
        <p:nvGrpSpPr>
          <p:cNvPr id="28" name="Group 27">
            <a:extLst>
              <a:ext uri="{FF2B5EF4-FFF2-40B4-BE49-F238E27FC236}">
                <a16:creationId xmlns:a16="http://schemas.microsoft.com/office/drawing/2014/main" id="{B80E4472-08E7-49FC-A9BA-5A5ADCAC1113}"/>
              </a:ext>
            </a:extLst>
          </p:cNvPr>
          <p:cNvGrpSpPr/>
          <p:nvPr/>
        </p:nvGrpSpPr>
        <p:grpSpPr>
          <a:xfrm>
            <a:off x="42041" y="872360"/>
            <a:ext cx="3310759" cy="5113963"/>
            <a:chOff x="1387365" y="735725"/>
            <a:chExt cx="3310759" cy="5113963"/>
          </a:xfrm>
        </p:grpSpPr>
        <p:sp>
          <p:nvSpPr>
            <p:cNvPr id="29" name="TextBox 28">
              <a:extLst>
                <a:ext uri="{FF2B5EF4-FFF2-40B4-BE49-F238E27FC236}">
                  <a16:creationId xmlns:a16="http://schemas.microsoft.com/office/drawing/2014/main" id="{493C415D-081B-4C24-9170-174416A31F0C}"/>
                </a:ext>
              </a:extLst>
            </p:cNvPr>
            <p:cNvSpPr txBox="1"/>
            <p:nvPr/>
          </p:nvSpPr>
          <p:spPr>
            <a:xfrm>
              <a:off x="1387366" y="735725"/>
              <a:ext cx="2554013" cy="830997"/>
            </a:xfrm>
            <a:prstGeom prst="rect">
              <a:avLst/>
            </a:prstGeom>
            <a:noFill/>
          </p:spPr>
          <p:txBody>
            <a:bodyPr wrap="square" rtlCol="0">
              <a:spAutoFit/>
            </a:bodyPr>
            <a:lstStyle/>
            <a:p>
              <a:pPr algn="ctr"/>
              <a:r>
                <a:rPr lang="en-US" sz="4800" dirty="0">
                  <a:latin typeface="Arial Black" panose="020B0A04020102020204" pitchFamily="34" charset="0"/>
                </a:rPr>
                <a:t>DNA</a:t>
              </a:r>
              <a:endParaRPr lang="en-GB" sz="4800" dirty="0">
                <a:latin typeface="Arial Black" panose="020B0A04020102020204" pitchFamily="34" charset="0"/>
              </a:endParaRPr>
            </a:p>
          </p:txBody>
        </p:sp>
        <p:sp>
          <p:nvSpPr>
            <p:cNvPr id="30" name="TextBox 29">
              <a:extLst>
                <a:ext uri="{FF2B5EF4-FFF2-40B4-BE49-F238E27FC236}">
                  <a16:creationId xmlns:a16="http://schemas.microsoft.com/office/drawing/2014/main" id="{6044BCAD-EE7E-4E63-93D4-9657DE2B3C38}"/>
                </a:ext>
              </a:extLst>
            </p:cNvPr>
            <p:cNvSpPr txBox="1"/>
            <p:nvPr/>
          </p:nvSpPr>
          <p:spPr>
            <a:xfrm>
              <a:off x="1387365" y="3013501"/>
              <a:ext cx="2554013" cy="830997"/>
            </a:xfrm>
            <a:prstGeom prst="rect">
              <a:avLst/>
            </a:prstGeom>
            <a:noFill/>
          </p:spPr>
          <p:txBody>
            <a:bodyPr wrap="square" rtlCol="0">
              <a:spAutoFit/>
            </a:bodyPr>
            <a:lstStyle/>
            <a:p>
              <a:pPr algn="ctr"/>
              <a:r>
                <a:rPr lang="en-US" sz="4800" dirty="0">
                  <a:latin typeface="Arial Black" panose="020B0A04020102020204" pitchFamily="34" charset="0"/>
                </a:rPr>
                <a:t>RNA</a:t>
              </a:r>
              <a:endParaRPr lang="en-GB" sz="4800" dirty="0">
                <a:latin typeface="Arial Black" panose="020B0A04020102020204" pitchFamily="34" charset="0"/>
              </a:endParaRPr>
            </a:p>
          </p:txBody>
        </p:sp>
        <p:sp>
          <p:nvSpPr>
            <p:cNvPr id="31" name="TextBox 30">
              <a:extLst>
                <a:ext uri="{FF2B5EF4-FFF2-40B4-BE49-F238E27FC236}">
                  <a16:creationId xmlns:a16="http://schemas.microsoft.com/office/drawing/2014/main" id="{C1B7AF0E-B0AC-4D15-88E6-50E59B899576}"/>
                </a:ext>
              </a:extLst>
            </p:cNvPr>
            <p:cNvSpPr txBox="1"/>
            <p:nvPr/>
          </p:nvSpPr>
          <p:spPr>
            <a:xfrm>
              <a:off x="1387365" y="5018691"/>
              <a:ext cx="3310759" cy="830997"/>
            </a:xfrm>
            <a:prstGeom prst="rect">
              <a:avLst/>
            </a:prstGeom>
            <a:noFill/>
          </p:spPr>
          <p:txBody>
            <a:bodyPr wrap="square" rtlCol="0">
              <a:spAutoFit/>
            </a:bodyPr>
            <a:lstStyle/>
            <a:p>
              <a:pPr algn="ctr"/>
              <a:r>
                <a:rPr lang="en-US" sz="4800" dirty="0">
                  <a:latin typeface="Arial Black" panose="020B0A04020102020204" pitchFamily="34" charset="0"/>
                </a:rPr>
                <a:t>PROTEIN</a:t>
              </a:r>
              <a:endParaRPr lang="en-GB" sz="4800" dirty="0">
                <a:latin typeface="Arial Black" panose="020B0A04020102020204" pitchFamily="34" charset="0"/>
              </a:endParaRPr>
            </a:p>
          </p:txBody>
        </p:sp>
      </p:grpSp>
      <p:pic>
        <p:nvPicPr>
          <p:cNvPr id="14" name="Picture 13">
            <a:extLst>
              <a:ext uri="{FF2B5EF4-FFF2-40B4-BE49-F238E27FC236}">
                <a16:creationId xmlns:a16="http://schemas.microsoft.com/office/drawing/2014/main" id="{C9A964C5-40E0-438F-B414-376E3A1596A0}"/>
              </a:ext>
            </a:extLst>
          </p:cNvPr>
          <p:cNvPicPr>
            <a:picLocks noChangeAspect="1"/>
          </p:cNvPicPr>
          <p:nvPr/>
        </p:nvPicPr>
        <p:blipFill>
          <a:blip r:embed="rId6"/>
          <a:stretch>
            <a:fillRect/>
          </a:stretch>
        </p:blipFill>
        <p:spPr>
          <a:xfrm>
            <a:off x="3191765" y="2069734"/>
            <a:ext cx="6838482" cy="1931060"/>
          </a:xfrm>
          <a:prstGeom prst="rect">
            <a:avLst/>
          </a:prstGeom>
        </p:spPr>
      </p:pic>
      <p:pic>
        <p:nvPicPr>
          <p:cNvPr id="3" name="Picture 2">
            <a:extLst>
              <a:ext uri="{FF2B5EF4-FFF2-40B4-BE49-F238E27FC236}">
                <a16:creationId xmlns:a16="http://schemas.microsoft.com/office/drawing/2014/main" id="{12405F3A-6F2D-49F4-A317-68114A455D4E}"/>
              </a:ext>
            </a:extLst>
          </p:cNvPr>
          <p:cNvPicPr>
            <a:picLocks noChangeAspect="1"/>
          </p:cNvPicPr>
          <p:nvPr/>
        </p:nvPicPr>
        <p:blipFill>
          <a:blip r:embed="rId7"/>
          <a:stretch>
            <a:fillRect/>
          </a:stretch>
        </p:blipFill>
        <p:spPr>
          <a:xfrm>
            <a:off x="3078781" y="2387608"/>
            <a:ext cx="7317287" cy="1746513"/>
          </a:xfrm>
          <a:prstGeom prst="rect">
            <a:avLst/>
          </a:prstGeom>
        </p:spPr>
      </p:pic>
    </p:spTree>
    <p:extLst>
      <p:ext uri="{BB962C8B-B14F-4D97-AF65-F5344CB8AC3E}">
        <p14:creationId xmlns:p14="http://schemas.microsoft.com/office/powerpoint/2010/main" val="266865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7686FC-EA3A-479E-9D15-A7E911936046}"/>
              </a:ext>
            </a:extLst>
          </p:cNvPr>
          <p:cNvSpPr/>
          <p:nvPr/>
        </p:nvSpPr>
        <p:spPr>
          <a:xfrm>
            <a:off x="0" y="6446811"/>
            <a:ext cx="12192000" cy="411188"/>
          </a:xfrm>
          <a:prstGeom prst="rect">
            <a:avLst/>
          </a:prstGeom>
          <a:solidFill>
            <a:srgbClr val="7BB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149D26C1-86B2-4525-98C2-D94905A20C8C}"/>
              </a:ext>
            </a:extLst>
          </p:cNvPr>
          <p:cNvSpPr txBox="1"/>
          <p:nvPr/>
        </p:nvSpPr>
        <p:spPr>
          <a:xfrm>
            <a:off x="2594945" y="2716407"/>
            <a:ext cx="7002110" cy="1384995"/>
          </a:xfrm>
          <a:prstGeom prst="rect">
            <a:avLst/>
          </a:prstGeom>
          <a:noFill/>
        </p:spPr>
        <p:txBody>
          <a:bodyPr wrap="square" rtlCol="0">
            <a:spAutoFit/>
          </a:bodyPr>
          <a:lstStyle/>
          <a:p>
            <a:r>
              <a:rPr lang="en-US" sz="4800" dirty="0">
                <a:solidFill>
                  <a:schemeClr val="bg1">
                    <a:lumMod val="50000"/>
                  </a:schemeClr>
                </a:solidFill>
                <a:latin typeface="Arial Black" panose="020B0A04020102020204" pitchFamily="34" charset="0"/>
              </a:rPr>
              <a:t>GENETICS</a:t>
            </a:r>
          </a:p>
          <a:p>
            <a:pPr algn="ctr"/>
            <a:endParaRPr lang="en-GB" sz="3600" dirty="0">
              <a:solidFill>
                <a:schemeClr val="bg1">
                  <a:lumMod val="50000"/>
                </a:schemeClr>
              </a:solidFill>
              <a:latin typeface="Arial Black" panose="020B0A04020102020204" pitchFamily="34" charset="0"/>
            </a:endParaRPr>
          </a:p>
        </p:txBody>
      </p:sp>
      <p:sp>
        <p:nvSpPr>
          <p:cNvPr id="6" name="Rectangle 5">
            <a:extLst>
              <a:ext uri="{FF2B5EF4-FFF2-40B4-BE49-F238E27FC236}">
                <a16:creationId xmlns:a16="http://schemas.microsoft.com/office/drawing/2014/main" id="{0581EEA4-55D6-484E-A749-31ADE5B33DEB}"/>
              </a:ext>
            </a:extLst>
          </p:cNvPr>
          <p:cNvSpPr/>
          <p:nvPr/>
        </p:nvSpPr>
        <p:spPr>
          <a:xfrm>
            <a:off x="0" y="0"/>
            <a:ext cx="12192000" cy="411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A3FC890-6311-4B23-B32F-0B5907E65DAB}"/>
              </a:ext>
            </a:extLst>
          </p:cNvPr>
          <p:cNvSpPr txBox="1"/>
          <p:nvPr/>
        </p:nvSpPr>
        <p:spPr>
          <a:xfrm>
            <a:off x="1514810" y="2718918"/>
            <a:ext cx="1696476" cy="1384995"/>
          </a:xfrm>
          <a:prstGeom prst="rect">
            <a:avLst/>
          </a:prstGeom>
          <a:noFill/>
        </p:spPr>
        <p:txBody>
          <a:bodyPr wrap="square" rtlCol="0">
            <a:spAutoFit/>
          </a:bodyPr>
          <a:lstStyle/>
          <a:p>
            <a:r>
              <a:rPr lang="en-US" sz="4800" dirty="0">
                <a:solidFill>
                  <a:schemeClr val="accent1"/>
                </a:solidFill>
                <a:latin typeface="Arial Black" panose="020B0A04020102020204" pitchFamily="34" charset="0"/>
              </a:rPr>
              <a:t>EPI</a:t>
            </a:r>
          </a:p>
          <a:p>
            <a:pPr algn="ctr"/>
            <a:endParaRPr lang="en-GB" sz="3600" dirty="0">
              <a:solidFill>
                <a:schemeClr val="bg1">
                  <a:lumMod val="50000"/>
                </a:schemeClr>
              </a:solidFill>
              <a:latin typeface="Arial Black" panose="020B0A04020102020204" pitchFamily="34" charset="0"/>
            </a:endParaRPr>
          </a:p>
        </p:txBody>
      </p:sp>
    </p:spTree>
    <p:extLst>
      <p:ext uri="{BB962C8B-B14F-4D97-AF65-F5344CB8AC3E}">
        <p14:creationId xmlns:p14="http://schemas.microsoft.com/office/powerpoint/2010/main" val="49951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thyl tags added to DNA prevent transcription and protein formation">
            <a:extLst>
              <a:ext uri="{FF2B5EF4-FFF2-40B4-BE49-F238E27FC236}">
                <a16:creationId xmlns:a16="http://schemas.microsoft.com/office/drawing/2014/main" id="{55F1B8DF-1053-41E2-864C-A0C9C3D6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73"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072" name="Connector: Curved 3071">
            <a:extLst>
              <a:ext uri="{FF2B5EF4-FFF2-40B4-BE49-F238E27FC236}">
                <a16:creationId xmlns:a16="http://schemas.microsoft.com/office/drawing/2014/main" id="{E901D0F8-1A4F-4893-9A6A-3FA71E8A6355}"/>
              </a:ext>
            </a:extLst>
          </p:cNvPr>
          <p:cNvCxnSpPr>
            <a:cxnSpLocks/>
          </p:cNvCxnSpPr>
          <p:nvPr/>
        </p:nvCxnSpPr>
        <p:spPr>
          <a:xfrm flipV="1">
            <a:off x="1758295" y="583184"/>
            <a:ext cx="1508206" cy="36933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5D1A9F6-0E33-4223-81DE-632C6F2110B0}"/>
              </a:ext>
            </a:extLst>
          </p:cNvPr>
          <p:cNvSpPr/>
          <p:nvPr/>
        </p:nvSpPr>
        <p:spPr>
          <a:xfrm>
            <a:off x="-2352675" y="1897465"/>
            <a:ext cx="11487807" cy="5038231"/>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a:extLst>
              <a:ext uri="{FF2B5EF4-FFF2-40B4-BE49-F238E27FC236}">
                <a16:creationId xmlns:a16="http://schemas.microsoft.com/office/drawing/2014/main" id="{3E5B008E-7B7F-4974-84EE-5B827A9C84C8}"/>
              </a:ext>
            </a:extLst>
          </p:cNvPr>
          <p:cNvSpPr txBox="1"/>
          <p:nvPr/>
        </p:nvSpPr>
        <p:spPr>
          <a:xfrm>
            <a:off x="695321" y="660880"/>
            <a:ext cx="1902374" cy="1477328"/>
          </a:xfrm>
          <a:prstGeom prst="rect">
            <a:avLst/>
          </a:prstGeom>
          <a:noFill/>
        </p:spPr>
        <p:txBody>
          <a:bodyPr wrap="square" rtlCol="0">
            <a:spAutoFit/>
          </a:bodyPr>
          <a:lstStyle/>
          <a:p>
            <a:r>
              <a:rPr lang="en-US" dirty="0">
                <a:latin typeface="Segoe Script" panose="030B0504020000000003" pitchFamily="66" charset="0"/>
              </a:rPr>
              <a:t>Methyl groups</a:t>
            </a:r>
          </a:p>
          <a:p>
            <a:endParaRPr lang="en-US" dirty="0">
              <a:latin typeface="Segoe Script" panose="030B0504020000000003" pitchFamily="66" charset="0"/>
            </a:endParaRPr>
          </a:p>
          <a:p>
            <a:r>
              <a:rPr lang="en-US" dirty="0">
                <a:latin typeface="Segoe Script" panose="030B0504020000000003" pitchFamily="66" charset="0"/>
              </a:rPr>
              <a:t>Epigenetic markers</a:t>
            </a:r>
            <a:endParaRPr lang="en-GB" dirty="0">
              <a:latin typeface="Segoe Script" panose="030B0504020000000003" pitchFamily="66" charset="0"/>
            </a:endParaRPr>
          </a:p>
        </p:txBody>
      </p:sp>
      <p:pic>
        <p:nvPicPr>
          <p:cNvPr id="80" name="Graphic 79" descr="Close with solid fill">
            <a:extLst>
              <a:ext uri="{FF2B5EF4-FFF2-40B4-BE49-F238E27FC236}">
                <a16:creationId xmlns:a16="http://schemas.microsoft.com/office/drawing/2014/main" id="{EB178168-BA69-48B8-9D71-5A94B381F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5213" y="4536315"/>
            <a:ext cx="1681257" cy="1681257"/>
          </a:xfrm>
          <a:prstGeom prst="rect">
            <a:avLst/>
          </a:prstGeom>
        </p:spPr>
      </p:pic>
      <p:pic>
        <p:nvPicPr>
          <p:cNvPr id="81" name="Graphic 80" descr="Close with solid fill">
            <a:extLst>
              <a:ext uri="{FF2B5EF4-FFF2-40B4-BE49-F238E27FC236}">
                <a16:creationId xmlns:a16="http://schemas.microsoft.com/office/drawing/2014/main" id="{B23C4EBA-F45C-440B-8CF1-2FD474C121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4743" y="2715439"/>
            <a:ext cx="1681257" cy="1681257"/>
          </a:xfrm>
          <a:prstGeom prst="rect">
            <a:avLst/>
          </a:prstGeom>
        </p:spPr>
      </p:pic>
      <p:pic>
        <p:nvPicPr>
          <p:cNvPr id="11" name="Picture 10">
            <a:extLst>
              <a:ext uri="{FF2B5EF4-FFF2-40B4-BE49-F238E27FC236}">
                <a16:creationId xmlns:a16="http://schemas.microsoft.com/office/drawing/2014/main" id="{10080878-30F7-4070-8A03-C09E65171620}"/>
              </a:ext>
            </a:extLst>
          </p:cNvPr>
          <p:cNvPicPr>
            <a:picLocks noChangeAspect="1"/>
          </p:cNvPicPr>
          <p:nvPr/>
        </p:nvPicPr>
        <p:blipFill>
          <a:blip r:embed="rId6"/>
          <a:stretch>
            <a:fillRect/>
          </a:stretch>
        </p:blipFill>
        <p:spPr>
          <a:xfrm>
            <a:off x="3477255" y="155652"/>
            <a:ext cx="441483" cy="749014"/>
          </a:xfrm>
          <a:prstGeom prst="rect">
            <a:avLst/>
          </a:prstGeom>
        </p:spPr>
      </p:pic>
      <p:pic>
        <p:nvPicPr>
          <p:cNvPr id="12" name="Picture 11">
            <a:extLst>
              <a:ext uri="{FF2B5EF4-FFF2-40B4-BE49-F238E27FC236}">
                <a16:creationId xmlns:a16="http://schemas.microsoft.com/office/drawing/2014/main" id="{504A322D-83A7-4E33-8244-761BF23DC9E9}"/>
              </a:ext>
            </a:extLst>
          </p:cNvPr>
          <p:cNvPicPr>
            <a:picLocks noChangeAspect="1"/>
          </p:cNvPicPr>
          <p:nvPr/>
        </p:nvPicPr>
        <p:blipFill>
          <a:blip r:embed="rId6"/>
          <a:stretch>
            <a:fillRect/>
          </a:stretch>
        </p:blipFill>
        <p:spPr>
          <a:xfrm>
            <a:off x="4794358" y="155652"/>
            <a:ext cx="441483" cy="749014"/>
          </a:xfrm>
          <a:prstGeom prst="rect">
            <a:avLst/>
          </a:prstGeom>
        </p:spPr>
      </p:pic>
      <p:pic>
        <p:nvPicPr>
          <p:cNvPr id="13" name="Picture 12">
            <a:extLst>
              <a:ext uri="{FF2B5EF4-FFF2-40B4-BE49-F238E27FC236}">
                <a16:creationId xmlns:a16="http://schemas.microsoft.com/office/drawing/2014/main" id="{68E8F8E6-1F6A-422C-B826-0FE3AD242917}"/>
              </a:ext>
            </a:extLst>
          </p:cNvPr>
          <p:cNvPicPr>
            <a:picLocks noChangeAspect="1"/>
          </p:cNvPicPr>
          <p:nvPr/>
        </p:nvPicPr>
        <p:blipFill>
          <a:blip r:embed="rId6"/>
          <a:stretch>
            <a:fillRect/>
          </a:stretch>
        </p:blipFill>
        <p:spPr>
          <a:xfrm>
            <a:off x="5992774" y="155652"/>
            <a:ext cx="441483" cy="749014"/>
          </a:xfrm>
          <a:prstGeom prst="rect">
            <a:avLst/>
          </a:prstGeom>
        </p:spPr>
      </p:pic>
    </p:spTree>
    <p:extLst>
      <p:ext uri="{BB962C8B-B14F-4D97-AF65-F5344CB8AC3E}">
        <p14:creationId xmlns:p14="http://schemas.microsoft.com/office/powerpoint/2010/main" val="426673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3072"/>
                                        </p:tgtEl>
                                        <p:attrNameLst>
                                          <p:attrName>style.visibility</p:attrName>
                                        </p:attrNameLst>
                                      </p:cBhvr>
                                      <p:to>
                                        <p:strVal val="visible"/>
                                      </p:to>
                                    </p:set>
                                    <p:animEffect transition="in" filter="fade">
                                      <p:cBhvr>
                                        <p:cTn id="22" dur="1000"/>
                                        <p:tgtEl>
                                          <p:spTgt spid="3072"/>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1000"/>
                                        <p:tgtEl>
                                          <p:spTgt spid="81"/>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if - Schitts Creek.&#10;&quot;I totally get that&quot; - Dan Schneider">
            <a:extLst>
              <a:ext uri="{FF2B5EF4-FFF2-40B4-BE49-F238E27FC236}">
                <a16:creationId xmlns:a16="http://schemas.microsoft.com/office/drawing/2014/main" id="{522BBE8D-7BB7-4687-BC53-20000D80A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8" y="138113"/>
            <a:ext cx="6581774" cy="6581774"/>
          </a:xfrm>
          <a:prstGeom prst="rect">
            <a:avLst/>
          </a:prstGeom>
        </p:spPr>
      </p:pic>
    </p:spTree>
    <p:extLst>
      <p:ext uri="{BB962C8B-B14F-4D97-AF65-F5344CB8AC3E}">
        <p14:creationId xmlns:p14="http://schemas.microsoft.com/office/powerpoint/2010/main" val="1872677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829E9E21C81E43886A783C6B01A595" ma:contentTypeVersion="14" ma:contentTypeDescription="Create a new document." ma:contentTypeScope="" ma:versionID="044f0c24e7db4441c5956b37870656e5">
  <xsd:schema xmlns:xsd="http://www.w3.org/2001/XMLSchema" xmlns:xs="http://www.w3.org/2001/XMLSchema" xmlns:p="http://schemas.microsoft.com/office/2006/metadata/properties" xmlns:ns3="e6611e23-9fef-4c21-8268-44fa23f36b27" xmlns:ns4="d1f9e45d-37e9-4d34-a177-532fb6fb1ebb" targetNamespace="http://schemas.microsoft.com/office/2006/metadata/properties" ma:root="true" ma:fieldsID="2bae71d8835be1b74cf5a9e394255534" ns3:_="" ns4:_="">
    <xsd:import namespace="e6611e23-9fef-4c21-8268-44fa23f36b27"/>
    <xsd:import namespace="d1f9e45d-37e9-4d34-a177-532fb6fb1eb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ServiceDateTake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611e23-9fef-4c21-8268-44fa23f36b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1f9e45d-37e9-4d34-a177-532fb6fb1eb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9D5BA6-B9E9-4391-80D8-50B7E597A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611e23-9fef-4c21-8268-44fa23f36b27"/>
    <ds:schemaRef ds:uri="d1f9e45d-37e9-4d34-a177-532fb6fb1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3104A6-8E02-4F67-BE88-09A1B29A7F9A}">
  <ds:schemaRefs>
    <ds:schemaRef ds:uri="http://purl.org/dc/elements/1.1/"/>
    <ds:schemaRef ds:uri="http://schemas.openxmlformats.org/package/2006/metadata/core-properties"/>
    <ds:schemaRef ds:uri="http://schemas.microsoft.com/office/infopath/2007/PartnerControls"/>
    <ds:schemaRef ds:uri="d1f9e45d-37e9-4d34-a177-532fb6fb1ebb"/>
    <ds:schemaRef ds:uri="http://schemas.microsoft.com/office/2006/metadata/properties"/>
    <ds:schemaRef ds:uri="http://purl.org/dc/dcmitype/"/>
    <ds:schemaRef ds:uri="e6611e23-9fef-4c21-8268-44fa23f36b27"/>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36F75D85-A67D-49C7-B9C4-6D714EA2E9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7638</TotalTime>
  <Words>1030</Words>
  <Application>Microsoft Office PowerPoint</Application>
  <PresentationFormat>Widescreen</PresentationFormat>
  <Paragraphs>164</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Aharoni</vt:lpstr>
      <vt:lpstr>arial</vt:lpstr>
      <vt:lpstr>arial</vt:lpstr>
      <vt:lpstr>Arial Black</vt:lpstr>
      <vt:lpstr>Bradley Hand ITC</vt:lpstr>
      <vt:lpstr>Calibri</vt:lpstr>
      <vt:lpstr>Calibri Light</vt:lpstr>
      <vt:lpstr>Segoe Script</vt:lpstr>
      <vt:lpstr>Office Theme</vt:lpstr>
      <vt:lpstr>Hello!</vt:lpstr>
      <vt:lpstr>5</vt:lpstr>
      <vt:lpstr>What is epigenetics??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SPECIALISATION</vt:lpstr>
      <vt:lpstr>PowerPoint Presentation</vt:lpstr>
      <vt:lpstr>EPIGENETIC  INFLUENCES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Leftwich (BIO - Staff)</dc:creator>
  <cp:lastModifiedBy>Philip Leftwich (BIO - Staff)</cp:lastModifiedBy>
  <cp:revision>12</cp:revision>
  <dcterms:created xsi:type="dcterms:W3CDTF">2021-08-03T15:29:10Z</dcterms:created>
  <dcterms:modified xsi:type="dcterms:W3CDTF">2021-08-16T17:27:17Z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0x0101002D829E9E21C81E43886A783C6B01A595</vt:lpwstr>
  </property>
</Properties>
</file>